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059" r:id="rId4"/>
    <p:sldMasterId id="2147484122" r:id="rId5"/>
  </p:sldMasterIdLst>
  <p:notesMasterIdLst>
    <p:notesMasterId r:id="rId20"/>
  </p:notesMasterIdLst>
  <p:handoutMasterIdLst>
    <p:handoutMasterId r:id="rId21"/>
  </p:handoutMasterIdLst>
  <p:sldIdLst>
    <p:sldId id="436" r:id="rId6"/>
    <p:sldId id="2147483626" r:id="rId7"/>
    <p:sldId id="2147483613" r:id="rId8"/>
    <p:sldId id="2147483620" r:id="rId9"/>
    <p:sldId id="2147483612" r:id="rId10"/>
    <p:sldId id="2147483622" r:id="rId11"/>
    <p:sldId id="2147483627" r:id="rId12"/>
    <p:sldId id="2147482189" r:id="rId13"/>
    <p:sldId id="2147483610" r:id="rId14"/>
    <p:sldId id="2147483608" r:id="rId15"/>
    <p:sldId id="2147483584" r:id="rId16"/>
    <p:sldId id="1830" r:id="rId17"/>
    <p:sldId id="2147483603" r:id="rId18"/>
    <p:sldId id="2147483623" r:id="rId19"/>
  </p:sldIdLst>
  <p:sldSz cx="12192000" cy="6858000"/>
  <p:notesSz cx="7315200" cy="96012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1" orient="horz" pos="2184" userDrawn="1">
          <p15:clr>
            <a:srgbClr val="A4A3A4"/>
          </p15:clr>
        </p15:guide>
        <p15:guide id="1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CB0"/>
    <a:srgbClr val="43802A"/>
    <a:srgbClr val="43B02A"/>
    <a:srgbClr val="86BC25"/>
    <a:srgbClr val="FFCD00"/>
    <a:srgbClr val="FFB7B7"/>
    <a:srgbClr val="FF0D0D"/>
    <a:srgbClr val="26890D"/>
    <a:srgbClr val="37C4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447" autoAdjust="0"/>
  </p:normalViewPr>
  <p:slideViewPr>
    <p:cSldViewPr snapToGrid="0">
      <p:cViewPr>
        <p:scale>
          <a:sx n="56" d="100"/>
          <a:sy n="56" d="100"/>
        </p:scale>
        <p:origin x="976" y="52"/>
      </p:cViewPr>
      <p:guideLst>
        <p:guide orient="horz" pos="21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7/23/2025</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7/23/2025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5575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284827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9854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286576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6896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8826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1188761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Slide Number Placeholder 3"/>
          <p:cNvSpPr>
            <a:spLocks noGrp="1"/>
          </p:cNvSpPr>
          <p:nvPr>
            <p:ph type="sldNum" sz="quarter" idx="5"/>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3586690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8586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581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64820" y="3048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8703559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6A5C41-60AA-4C25-8080-4F0DFF19B9CD}"/>
              </a:ext>
            </a:extLst>
          </p:cNvPr>
          <p:cNvGraphicFramePr>
            <a:graphicFrameLocks noChangeAspect="1"/>
          </p:cNvGraphicFramePr>
          <p:nvPr userDrawn="1">
            <p:custDataLst>
              <p:tags r:id="rId1"/>
            </p:custDataLst>
            <p:extLst>
              <p:ext uri="{D42A27DB-BD31-4B8C-83A1-F6EECF244321}">
                <p14:modId xmlns:p14="http://schemas.microsoft.com/office/powerpoint/2010/main" val="4211625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966A5C41-60AA-4C25-8080-4F0DFF19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D5544814-ED77-5424-AA44-FCF607EC724C}"/>
              </a:ext>
            </a:extLst>
          </p:cNvPr>
          <p:cNvSpPr>
            <a:spLocks noGrp="1"/>
          </p:cNvSpPr>
          <p:nvPr>
            <p:ph type="body" sz="quarter" idx="13" hasCustomPrompt="1"/>
          </p:nvPr>
        </p:nvSpPr>
        <p:spPr>
          <a:xfrm>
            <a:off x="466344" y="649224"/>
            <a:ext cx="11277599" cy="1010919"/>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ext Placeholder 18">
            <a:extLst>
              <a:ext uri="{FF2B5EF4-FFF2-40B4-BE49-F238E27FC236}">
                <a16:creationId xmlns:a16="http://schemas.microsoft.com/office/drawing/2014/main" id="{92C75D35-8730-843D-1A9B-7A3EF8BDC3E6}"/>
              </a:ext>
            </a:extLst>
          </p:cNvPr>
          <p:cNvSpPr>
            <a:spLocks noGrp="1"/>
          </p:cNvSpPr>
          <p:nvPr>
            <p:ph idx="1"/>
          </p:nvPr>
        </p:nvSpPr>
        <p:spPr>
          <a:xfrm>
            <a:off x="471983" y="1684020"/>
            <a:ext cx="11277600" cy="426974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C2764C76-8970-695F-1D5D-E85887CA625C}"/>
              </a:ext>
            </a:extLst>
          </p:cNvPr>
          <p:cNvSpPr>
            <a:spLocks noGrp="1"/>
          </p:cNvSpPr>
          <p:nvPr>
            <p:ph sz="quarter" idx="14" hasCustomPrompt="1"/>
          </p:nvPr>
        </p:nvSpPr>
        <p:spPr>
          <a:xfrm>
            <a:off x="471983" y="6070213"/>
            <a:ext cx="11274552" cy="265176"/>
          </a:xfrm>
        </p:spPr>
        <p:txBody>
          <a:bodyPr wrap="none">
            <a:noAutofit/>
          </a:bodyPr>
          <a:lstStyle>
            <a:lvl1pPr>
              <a:spcAft>
                <a:spcPts val="0"/>
              </a:spcAft>
              <a:defRPr sz="800"/>
            </a:lvl1pPr>
          </a:lstStyle>
          <a:p>
            <a:pPr lvl="0"/>
            <a:r>
              <a:rPr lang="en-US"/>
              <a:t>Click to add notes and sources</a:t>
            </a:r>
          </a:p>
        </p:txBody>
      </p:sp>
      <p:sp>
        <p:nvSpPr>
          <p:cNvPr id="13" name="Title Placeholder 1">
            <a:extLst>
              <a:ext uri="{FF2B5EF4-FFF2-40B4-BE49-F238E27FC236}">
                <a16:creationId xmlns:a16="http://schemas.microsoft.com/office/drawing/2014/main" id="{B6D0D5CA-F83B-4C19-758D-C3C6659EBE6E}"/>
              </a:ext>
            </a:extLst>
          </p:cNvPr>
          <p:cNvSpPr>
            <a:spLocks noGrp="1"/>
          </p:cNvSpPr>
          <p:nvPr>
            <p:ph type="title" hasCustomPrompt="1"/>
          </p:nvPr>
        </p:nvSpPr>
        <p:spPr bwMode="gray">
          <a:xfrm>
            <a:off x="467201" y="304800"/>
            <a:ext cx="11201400" cy="342900"/>
          </a:xfrm>
          <a:prstGeom prst="rect">
            <a:avLst/>
          </a:prstGeom>
        </p:spPr>
        <p:txBody>
          <a:bodyPr vert="horz" lIns="0" tIns="0" rIns="0" bIns="0" rtlCol="0" anchor="t" anchorCtr="0">
            <a:noAutofit/>
          </a:bodyPr>
          <a:lstStyle>
            <a:lvl1pPr>
              <a:defRPr/>
            </a:lvl1pPr>
          </a:lstStyle>
          <a:p>
            <a:r>
              <a:rPr lang="en-US" noProof="0"/>
              <a:t>Click to add title</a:t>
            </a:r>
          </a:p>
        </p:txBody>
      </p:sp>
    </p:spTree>
    <p:extLst>
      <p:ext uri="{BB962C8B-B14F-4D97-AF65-F5344CB8AC3E}">
        <p14:creationId xmlns:p14="http://schemas.microsoft.com/office/powerpoint/2010/main" val="655300795"/>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8">
            <a:extLst>
              <a:ext uri="{FF2B5EF4-FFF2-40B4-BE49-F238E27FC236}">
                <a16:creationId xmlns:a16="http://schemas.microsoft.com/office/drawing/2014/main" id="{E4C9C465-5F81-4C4E-AE36-82D75EF23CE9}"/>
              </a:ext>
            </a:extLst>
          </p:cNvPr>
          <p:cNvSpPr>
            <a:spLocks noGrp="1"/>
          </p:cNvSpPr>
          <p:nvPr>
            <p:ph type="body" sz="quarter" idx="13" hasCustomPrompt="1"/>
          </p:nvPr>
        </p:nvSpPr>
        <p:spPr>
          <a:xfrm>
            <a:off x="467200" y="651600"/>
            <a:ext cx="1127455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A108B9C2-D6E9-4F22-A358-F556910FD39C}"/>
              </a:ext>
            </a:extLst>
          </p:cNvPr>
          <p:cNvSpPr>
            <a:spLocks noGrp="1"/>
          </p:cNvSpPr>
          <p:nvPr>
            <p:ph type="title" hasCustomPrompt="1"/>
          </p:nvPr>
        </p:nvSpPr>
        <p:spPr bwMode="gray">
          <a:xfrm>
            <a:off x="467200" y="304800"/>
            <a:ext cx="11274551" cy="3429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2" name="Content Placeholder 3">
            <a:extLst>
              <a:ext uri="{FF2B5EF4-FFF2-40B4-BE49-F238E27FC236}">
                <a16:creationId xmlns:a16="http://schemas.microsoft.com/office/drawing/2014/main" id="{5BFF838E-71C3-028A-F0FE-965263CADF67}"/>
              </a:ext>
            </a:extLst>
          </p:cNvPr>
          <p:cNvSpPr>
            <a:spLocks noGrp="1"/>
          </p:cNvSpPr>
          <p:nvPr>
            <p:ph sz="quarter" idx="10"/>
          </p:nvPr>
        </p:nvSpPr>
        <p:spPr>
          <a:xfrm>
            <a:off x="463296" y="1688592"/>
            <a:ext cx="55184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ntent Placeholder 3">
            <a:extLst>
              <a:ext uri="{FF2B5EF4-FFF2-40B4-BE49-F238E27FC236}">
                <a16:creationId xmlns:a16="http://schemas.microsoft.com/office/drawing/2014/main" id="{7E9FA443-C4CB-6895-3C16-7A22BF378285}"/>
              </a:ext>
            </a:extLst>
          </p:cNvPr>
          <p:cNvSpPr>
            <a:spLocks noGrp="1"/>
          </p:cNvSpPr>
          <p:nvPr>
            <p:ph sz="quarter" idx="20"/>
          </p:nvPr>
        </p:nvSpPr>
        <p:spPr>
          <a:xfrm>
            <a:off x="6217924" y="1688592"/>
            <a:ext cx="5486397"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3">
            <a:extLst>
              <a:ext uri="{FF2B5EF4-FFF2-40B4-BE49-F238E27FC236}">
                <a16:creationId xmlns:a16="http://schemas.microsoft.com/office/drawing/2014/main" id="{D3373867-D4E2-0DE6-A9D8-DD6A372C4E4C}"/>
              </a:ext>
            </a:extLst>
          </p:cNvPr>
          <p:cNvSpPr>
            <a:spLocks noGrp="1"/>
          </p:cNvSpPr>
          <p:nvPr>
            <p:ph sz="quarter" idx="14" hasCustomPrompt="1"/>
          </p:nvPr>
        </p:nvSpPr>
        <p:spPr>
          <a:xfrm>
            <a:off x="471983" y="6070213"/>
            <a:ext cx="11274552" cy="265176"/>
          </a:xfrm>
        </p:spPr>
        <p:txBody>
          <a:bodyPr wrap="none">
            <a:noAutofit/>
          </a:bodyPr>
          <a:lstStyle>
            <a:lvl1pPr>
              <a:spcAft>
                <a:spcPts val="0"/>
              </a:spcAft>
              <a:defRPr sz="800"/>
            </a:lvl1pPr>
          </a:lstStyle>
          <a:p>
            <a:pPr lvl="0"/>
            <a:r>
              <a:rPr lang="en-US"/>
              <a:t>Click to add notes and sources</a:t>
            </a:r>
          </a:p>
        </p:txBody>
      </p:sp>
    </p:spTree>
    <p:extLst>
      <p:ext uri="{BB962C8B-B14F-4D97-AF65-F5344CB8AC3E}">
        <p14:creationId xmlns:p14="http://schemas.microsoft.com/office/powerpoint/2010/main" val="1490455098"/>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30DD0439-3866-9082-0BA3-C34129B4B8D4}"/>
              </a:ext>
            </a:extLst>
          </p:cNvPr>
          <p:cNvSpPr>
            <a:spLocks noGrp="1"/>
          </p:cNvSpPr>
          <p:nvPr>
            <p:ph type="body" sz="quarter" idx="13" hasCustomPrompt="1"/>
          </p:nvPr>
        </p:nvSpPr>
        <p:spPr>
          <a:xfrm>
            <a:off x="467200" y="651600"/>
            <a:ext cx="1126759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7CE59E06-DEAD-10A7-AD71-20495728D153}"/>
              </a:ext>
            </a:extLst>
          </p:cNvPr>
          <p:cNvSpPr>
            <a:spLocks noGrp="1"/>
          </p:cNvSpPr>
          <p:nvPr>
            <p:ph type="title" hasCustomPrompt="1"/>
          </p:nvPr>
        </p:nvSpPr>
        <p:spPr bwMode="gray">
          <a:xfrm>
            <a:off x="467200" y="304800"/>
            <a:ext cx="11267599" cy="3429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6" name="Content Placeholder 3">
            <a:extLst>
              <a:ext uri="{FF2B5EF4-FFF2-40B4-BE49-F238E27FC236}">
                <a16:creationId xmlns:a16="http://schemas.microsoft.com/office/drawing/2014/main" id="{385F1FB2-6FEE-1D57-1F89-AA2E56D58EF3}"/>
              </a:ext>
            </a:extLst>
          </p:cNvPr>
          <p:cNvSpPr>
            <a:spLocks noGrp="1"/>
          </p:cNvSpPr>
          <p:nvPr>
            <p:ph sz="quarter" idx="10"/>
          </p:nvPr>
        </p:nvSpPr>
        <p:spPr>
          <a:xfrm>
            <a:off x="463296" y="1688592"/>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E21C0AC5-3796-8C38-826D-30C36F07209B}"/>
              </a:ext>
            </a:extLst>
          </p:cNvPr>
          <p:cNvSpPr>
            <a:spLocks noGrp="1"/>
          </p:cNvSpPr>
          <p:nvPr>
            <p:ph sz="quarter" idx="14"/>
          </p:nvPr>
        </p:nvSpPr>
        <p:spPr>
          <a:xfrm>
            <a:off x="4324096" y="1684020"/>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5C365DF0-7568-5ECF-060B-EE8581A70F28}"/>
              </a:ext>
            </a:extLst>
          </p:cNvPr>
          <p:cNvSpPr>
            <a:spLocks noGrp="1"/>
          </p:cNvSpPr>
          <p:nvPr>
            <p:ph sz="quarter" idx="15"/>
          </p:nvPr>
        </p:nvSpPr>
        <p:spPr>
          <a:xfrm>
            <a:off x="8190991" y="1684020"/>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AF0E5EE4-4FA0-9E50-A648-BDC14EEC491D}"/>
              </a:ext>
            </a:extLst>
          </p:cNvPr>
          <p:cNvSpPr>
            <a:spLocks noGrp="1"/>
          </p:cNvSpPr>
          <p:nvPr>
            <p:ph sz="quarter" idx="16" hasCustomPrompt="1"/>
          </p:nvPr>
        </p:nvSpPr>
        <p:spPr>
          <a:xfrm>
            <a:off x="471983" y="6100693"/>
            <a:ext cx="11274552" cy="265176"/>
          </a:xfrm>
        </p:spPr>
        <p:txBody>
          <a:bodyPr wrap="none">
            <a:noAutofit/>
          </a:bodyPr>
          <a:lstStyle>
            <a:lvl1pPr>
              <a:spcAft>
                <a:spcPts val="0"/>
              </a:spcAft>
              <a:defRPr sz="800"/>
            </a:lvl1pPr>
          </a:lstStyle>
          <a:p>
            <a:pPr lvl="0"/>
            <a:r>
              <a:rPr lang="en-US"/>
              <a:t>Click to add notes and sources</a:t>
            </a:r>
          </a:p>
        </p:txBody>
      </p:sp>
    </p:spTree>
    <p:extLst>
      <p:ext uri="{BB962C8B-B14F-4D97-AF65-F5344CB8AC3E}">
        <p14:creationId xmlns:p14="http://schemas.microsoft.com/office/powerpoint/2010/main" val="4054097567"/>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1BBB9896-0B95-CB6F-B2E6-4166A5EE89B1}"/>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FF047BD9-DCEF-9477-148A-1153F1CC01AF}"/>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6" name="Content Placeholder 3">
            <a:extLst>
              <a:ext uri="{FF2B5EF4-FFF2-40B4-BE49-F238E27FC236}">
                <a16:creationId xmlns:a16="http://schemas.microsoft.com/office/drawing/2014/main" id="{3AA439D1-5700-3F7E-2EF9-688D15E8BCE8}"/>
              </a:ext>
            </a:extLst>
          </p:cNvPr>
          <p:cNvSpPr>
            <a:spLocks noGrp="1"/>
          </p:cNvSpPr>
          <p:nvPr>
            <p:ph sz="quarter" idx="10"/>
          </p:nvPr>
        </p:nvSpPr>
        <p:spPr>
          <a:xfrm>
            <a:off x="463296"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52870624-0CB5-C61B-6B54-4F9EBA2CE675}"/>
              </a:ext>
            </a:extLst>
          </p:cNvPr>
          <p:cNvSpPr>
            <a:spLocks noGrp="1"/>
          </p:cNvSpPr>
          <p:nvPr>
            <p:ph sz="quarter" idx="14"/>
          </p:nvPr>
        </p:nvSpPr>
        <p:spPr>
          <a:xfrm>
            <a:off x="3331888"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E9B4C4D2-D63F-486E-4323-819C2180D3D6}"/>
              </a:ext>
            </a:extLst>
          </p:cNvPr>
          <p:cNvSpPr>
            <a:spLocks noGrp="1"/>
          </p:cNvSpPr>
          <p:nvPr>
            <p:ph sz="quarter" idx="15"/>
          </p:nvPr>
        </p:nvSpPr>
        <p:spPr>
          <a:xfrm>
            <a:off x="6200480"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Content Placeholder 3">
            <a:extLst>
              <a:ext uri="{FF2B5EF4-FFF2-40B4-BE49-F238E27FC236}">
                <a16:creationId xmlns:a16="http://schemas.microsoft.com/office/drawing/2014/main" id="{3CC00C14-814D-4DB5-E24B-D0135DCA10EB}"/>
              </a:ext>
            </a:extLst>
          </p:cNvPr>
          <p:cNvSpPr>
            <a:spLocks noGrp="1"/>
          </p:cNvSpPr>
          <p:nvPr>
            <p:ph sz="quarter" idx="16"/>
          </p:nvPr>
        </p:nvSpPr>
        <p:spPr>
          <a:xfrm>
            <a:off x="9069072"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a:t>
            </a:r>
            <a:r>
              <a:rPr lang="en-US" noProof="0" err="1"/>
              <a:t>levelz</a:t>
            </a:r>
            <a:endParaRPr lang="en-US" noProof="0"/>
          </a:p>
        </p:txBody>
      </p:sp>
      <p:sp>
        <p:nvSpPr>
          <p:cNvPr id="20" name="Content Placeholder 3">
            <a:extLst>
              <a:ext uri="{FF2B5EF4-FFF2-40B4-BE49-F238E27FC236}">
                <a16:creationId xmlns:a16="http://schemas.microsoft.com/office/drawing/2014/main" id="{153C2E35-10B1-48FE-7FDB-5810AA1CFB73}"/>
              </a:ext>
            </a:extLst>
          </p:cNvPr>
          <p:cNvSpPr>
            <a:spLocks noGrp="1"/>
          </p:cNvSpPr>
          <p:nvPr>
            <p:ph sz="quarter" idx="17" hasCustomPrompt="1"/>
          </p:nvPr>
        </p:nvSpPr>
        <p:spPr>
          <a:xfrm>
            <a:off x="471983" y="6070213"/>
            <a:ext cx="11274552" cy="265176"/>
          </a:xfrm>
        </p:spPr>
        <p:txBody>
          <a:bodyPr wrap="none">
            <a:noAutofit/>
          </a:bodyPr>
          <a:lstStyle>
            <a:lvl1pPr>
              <a:spcAft>
                <a:spcPts val="0"/>
              </a:spcAft>
              <a:defRPr sz="800"/>
            </a:lvl1pPr>
          </a:lstStyle>
          <a:p>
            <a:pPr lvl="0"/>
            <a:r>
              <a:rPr lang="en-US"/>
              <a:t>Click to add notes and sources</a:t>
            </a:r>
          </a:p>
        </p:txBody>
      </p:sp>
    </p:spTree>
    <p:extLst>
      <p:ext uri="{BB962C8B-B14F-4D97-AF65-F5344CB8AC3E}">
        <p14:creationId xmlns:p14="http://schemas.microsoft.com/office/powerpoint/2010/main" val="4220101394"/>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69440" y="1880213"/>
            <a:ext cx="1476000" cy="1476000"/>
          </a:xfrm>
        </p:spPr>
        <p:txBody>
          <a:bodyPr>
            <a:normAutofit/>
          </a:bodyPr>
          <a:lstStyle>
            <a:lvl1pPr algn="ctr">
              <a:defRPr sz="120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63184" y="1880213"/>
            <a:ext cx="1476000" cy="1476000"/>
          </a:xfrm>
        </p:spPr>
        <p:txBody>
          <a:bodyPr>
            <a:normAutofit/>
          </a:bodyPr>
          <a:lstStyle>
            <a:lvl1pPr algn="ctr">
              <a:defRPr sz="120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69440" y="4256213"/>
            <a:ext cx="1476000" cy="1476000"/>
          </a:xfrm>
        </p:spPr>
        <p:txBody>
          <a:bodyPr>
            <a:normAutofit/>
          </a:bodyPr>
          <a:lstStyle>
            <a:lvl1pPr algn="ctr">
              <a:defRPr sz="120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63184" y="4256213"/>
            <a:ext cx="1476000" cy="1476000"/>
          </a:xfrm>
        </p:spPr>
        <p:txBody>
          <a:bodyPr>
            <a:normAutofit/>
          </a:bodyPr>
          <a:lstStyle>
            <a:lvl1pPr algn="ctr">
              <a:defRPr sz="1200"/>
            </a:lvl1pPr>
          </a:lstStyle>
          <a:p>
            <a:r>
              <a:rPr lang="en-US"/>
              <a:t>Click icon to add picture</a:t>
            </a:r>
            <a:endParaRPr lang="en-GB"/>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892540" y="1880213"/>
            <a:ext cx="3846100"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892539" y="4256213"/>
            <a:ext cx="3848355"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63752"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63752" y="4044901"/>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Tree>
    <p:extLst>
      <p:ext uri="{BB962C8B-B14F-4D97-AF65-F5344CB8AC3E}">
        <p14:creationId xmlns:p14="http://schemas.microsoft.com/office/powerpoint/2010/main" val="931441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63752"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8" name="Text Placeholder 8">
            <a:extLst>
              <a:ext uri="{FF2B5EF4-FFF2-40B4-BE49-F238E27FC236}">
                <a16:creationId xmlns:a16="http://schemas.microsoft.com/office/drawing/2014/main" id="{B77A00D6-826F-053D-85E0-56290FB76FBD}"/>
              </a:ext>
            </a:extLst>
          </p:cNvPr>
          <p:cNvSpPr>
            <a:spLocks noGrp="1"/>
          </p:cNvSpPr>
          <p:nvPr>
            <p:ph type="body" sz="quarter" idx="17"/>
          </p:nvPr>
        </p:nvSpPr>
        <p:spPr>
          <a:xfrm>
            <a:off x="470131" y="1807979"/>
            <a:ext cx="5486400" cy="4345376"/>
          </a:xfrm>
        </p:spPr>
        <p:txBody>
          <a:bodyPr/>
          <a:lstStyle>
            <a:lvl1pPr>
              <a:spcAft>
                <a:spcPts val="1000"/>
              </a:spcAft>
              <a:defRPr b="1">
                <a:solidFill>
                  <a:schemeClr val="accent3"/>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a:extLst>
              <a:ext uri="{FF2B5EF4-FFF2-40B4-BE49-F238E27FC236}">
                <a16:creationId xmlns:a16="http://schemas.microsoft.com/office/drawing/2014/main" id="{DBD4F1B8-4B40-207D-993D-623E7F0E42AA}"/>
              </a:ext>
            </a:extLst>
          </p:cNvPr>
          <p:cNvSpPr>
            <a:spLocks noGrp="1"/>
          </p:cNvSpPr>
          <p:nvPr>
            <p:ph type="body" sz="quarter" idx="27"/>
          </p:nvPr>
        </p:nvSpPr>
        <p:spPr>
          <a:xfrm>
            <a:off x="6258518" y="1807979"/>
            <a:ext cx="5486400" cy="4345376"/>
          </a:xfrm>
        </p:spPr>
        <p:txBody>
          <a:bodyPr/>
          <a:lstStyle>
            <a:lvl1pPr>
              <a:spcAft>
                <a:spcPts val="1000"/>
              </a:spcAft>
              <a:defRPr b="1">
                <a:solidFill>
                  <a:schemeClr val="accent3"/>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07979"/>
            <a:ext cx="1476000" cy="1476000"/>
          </a:xfrm>
        </p:spPr>
        <p:txBody>
          <a:bodyPr>
            <a:normAutofit/>
          </a:bodyPr>
          <a:lstStyle>
            <a:lvl1pPr algn="ctr">
              <a:defRPr sz="1200"/>
            </a:lvl1pPr>
          </a:lstStyle>
          <a:p>
            <a:r>
              <a:rPr lang="en-US"/>
              <a:t>Click icon to add picture</a:t>
            </a:r>
            <a:endParaRPr lang="en-GB"/>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07979"/>
            <a:ext cx="1476000" cy="1476000"/>
          </a:xfrm>
        </p:spPr>
        <p:txBody>
          <a:bodyPr>
            <a:normAutofit/>
          </a:bodyPr>
          <a:lstStyle>
            <a:lvl1pPr algn="ctr">
              <a:defRPr sz="1200"/>
            </a:lvl1pPr>
          </a:lstStyle>
          <a:p>
            <a:r>
              <a:rPr lang="en-US"/>
              <a:t>Click icon to add picture</a:t>
            </a:r>
            <a:endParaRPr lang="en-GB"/>
          </a:p>
        </p:txBody>
      </p:sp>
    </p:spTree>
    <p:extLst>
      <p:ext uri="{BB962C8B-B14F-4D97-AF65-F5344CB8AC3E}">
        <p14:creationId xmlns:p14="http://schemas.microsoft.com/office/powerpoint/2010/main" val="846204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157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005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66972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Blac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E7CE24-FDA7-453D-848B-51687DD68D40}"/>
              </a:ext>
            </a:extLst>
          </p:cNvPr>
          <p:cNvGraphicFramePr>
            <a:graphicFrameLocks noChangeAspect="1"/>
          </p:cNvGraphicFramePr>
          <p:nvPr userDrawn="1">
            <p:custDataLst>
              <p:tags r:id="rId1"/>
            </p:custDataLst>
            <p:extLst>
              <p:ext uri="{D42A27DB-BD31-4B8C-83A1-F6EECF244321}">
                <p14:modId xmlns:p14="http://schemas.microsoft.com/office/powerpoint/2010/main" val="1855580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89E7CE24-FDA7-453D-848B-51687DD68D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D067F15-7090-4FD4-8B55-76CB78DD9BD0}"/>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A13EFA35-A937-47F7-93E5-9465F8876AC6}"/>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D39B4359-4F20-4FAE-B7A0-C54983A639E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Title Placeholder 1">
            <a:extLst>
              <a:ext uri="{FF2B5EF4-FFF2-40B4-BE49-F238E27FC236}">
                <a16:creationId xmlns:a16="http://schemas.microsoft.com/office/drawing/2014/main" id="{F894959D-5837-4BF7-8AA5-2572907695C1}"/>
              </a:ext>
            </a:extLst>
          </p:cNvPr>
          <p:cNvSpPr>
            <a:spLocks noGrp="1"/>
          </p:cNvSpPr>
          <p:nvPr>
            <p:ph type="title" hasCustomPrompt="1"/>
          </p:nvPr>
        </p:nvSpPr>
        <p:spPr bwMode="gray">
          <a:xfrm>
            <a:off x="457040" y="304800"/>
            <a:ext cx="11277759" cy="342900"/>
          </a:xfrm>
          <a:prstGeom prst="rect">
            <a:avLst/>
          </a:prstGeom>
        </p:spPr>
        <p:txBody>
          <a:bodyPr vert="horz" lIns="0" tIns="0" rIns="0" bIns="0" rtlCol="0" anchor="t" anchorCtr="0">
            <a:noAutofit/>
          </a:bodyPr>
          <a:lstStyle>
            <a:lvl1pPr>
              <a:defRPr>
                <a:solidFill>
                  <a:schemeClr val="bg1"/>
                </a:solidFill>
              </a:defRPr>
            </a:lvl1pPr>
          </a:lstStyle>
          <a:p>
            <a:r>
              <a:rPr lang="en-US" noProof="0"/>
              <a:t>Click to add title</a:t>
            </a:r>
          </a:p>
        </p:txBody>
      </p:sp>
    </p:spTree>
    <p:extLst>
      <p:ext uri="{BB962C8B-B14F-4D97-AF65-F5344CB8AC3E}">
        <p14:creationId xmlns:p14="http://schemas.microsoft.com/office/powerpoint/2010/main" val="15251188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3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90AE8130-5E9B-D7DF-2839-4AF30CD698F9}"/>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a:t>Click to add subtitle</a:t>
            </a:r>
          </a:p>
        </p:txBody>
      </p:sp>
      <p:sp>
        <p:nvSpPr>
          <p:cNvPr id="5" name="Title Placeholder 1">
            <a:extLst>
              <a:ext uri="{FF2B5EF4-FFF2-40B4-BE49-F238E27FC236}">
                <a16:creationId xmlns:a16="http://schemas.microsoft.com/office/drawing/2014/main" id="{02203B1E-CC67-47A7-4805-23947EAC5EB7}"/>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a:t>Click to add title</a:t>
            </a:r>
          </a:p>
        </p:txBody>
      </p:sp>
      <p:sp>
        <p:nvSpPr>
          <p:cNvPr id="6" name="Content Placeholder 3">
            <a:extLst>
              <a:ext uri="{FF2B5EF4-FFF2-40B4-BE49-F238E27FC236}">
                <a16:creationId xmlns:a16="http://schemas.microsoft.com/office/drawing/2014/main" id="{5484FE19-8D95-64F2-FA92-45484FD5FBE4}"/>
              </a:ext>
            </a:extLst>
          </p:cNvPr>
          <p:cNvSpPr>
            <a:spLocks noGrp="1"/>
          </p:cNvSpPr>
          <p:nvPr>
            <p:ph sz="quarter" idx="10"/>
          </p:nvPr>
        </p:nvSpPr>
        <p:spPr>
          <a:xfrm>
            <a:off x="463296" y="1688592"/>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99001569-960A-8508-A577-0ECA6D2CD253}"/>
              </a:ext>
            </a:extLst>
          </p:cNvPr>
          <p:cNvSpPr>
            <a:spLocks noGrp="1"/>
          </p:cNvSpPr>
          <p:nvPr>
            <p:ph sz="quarter" idx="14"/>
          </p:nvPr>
        </p:nvSpPr>
        <p:spPr>
          <a:xfrm>
            <a:off x="4324096" y="1684020"/>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63CCA112-C4D4-6060-7387-DA8294D14723}"/>
              </a:ext>
            </a:extLst>
          </p:cNvPr>
          <p:cNvSpPr>
            <a:spLocks noGrp="1"/>
          </p:cNvSpPr>
          <p:nvPr>
            <p:ph sz="quarter" idx="15"/>
          </p:nvPr>
        </p:nvSpPr>
        <p:spPr>
          <a:xfrm>
            <a:off x="8190991" y="1684020"/>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5249F98E-D398-9FFB-5418-C634329BDE1F}"/>
              </a:ext>
            </a:extLst>
          </p:cNvPr>
          <p:cNvSpPr>
            <a:spLocks noGrp="1"/>
          </p:cNvSpPr>
          <p:nvPr>
            <p:ph sz="quarter" idx="16" hasCustomPrompt="1"/>
          </p:nvPr>
        </p:nvSpPr>
        <p:spPr>
          <a:xfrm>
            <a:off x="471983" y="6070213"/>
            <a:ext cx="11274552" cy="265176"/>
          </a:xfrm>
        </p:spPr>
        <p:txBody>
          <a:bodyPr wrap="none">
            <a:noAutofit/>
          </a:bodyPr>
          <a:lstStyle>
            <a:lvl1pPr>
              <a:spcAft>
                <a:spcPts val="0"/>
              </a:spcAft>
              <a:defRPr sz="800">
                <a:solidFill>
                  <a:schemeClr val="tx1"/>
                </a:solidFill>
              </a:defRPr>
            </a:lvl1pPr>
          </a:lstStyle>
          <a:p>
            <a:pPr lvl="0"/>
            <a:r>
              <a:rPr lang="en-US"/>
              <a:t>Click to add notes and sources</a:t>
            </a:r>
          </a:p>
        </p:txBody>
      </p:sp>
    </p:spTree>
    <p:extLst>
      <p:ext uri="{BB962C8B-B14F-4D97-AF65-F5344CB8AC3E}">
        <p14:creationId xmlns:p14="http://schemas.microsoft.com/office/powerpoint/2010/main" val="3419330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4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6C740112-8ED9-3017-F804-B96E3951C4EC}"/>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a:t>Click to add subtitle</a:t>
            </a:r>
          </a:p>
        </p:txBody>
      </p:sp>
      <p:sp>
        <p:nvSpPr>
          <p:cNvPr id="14" name="Title Placeholder 1">
            <a:extLst>
              <a:ext uri="{FF2B5EF4-FFF2-40B4-BE49-F238E27FC236}">
                <a16:creationId xmlns:a16="http://schemas.microsoft.com/office/drawing/2014/main" id="{B29B78A5-0B47-ABEB-BD69-3A922CB4A015}"/>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a:t>Click to add title</a:t>
            </a:r>
          </a:p>
        </p:txBody>
      </p:sp>
      <p:sp>
        <p:nvSpPr>
          <p:cNvPr id="16" name="Content Placeholder 3">
            <a:extLst>
              <a:ext uri="{FF2B5EF4-FFF2-40B4-BE49-F238E27FC236}">
                <a16:creationId xmlns:a16="http://schemas.microsoft.com/office/drawing/2014/main" id="{8777064C-D95C-A59A-6160-C4341FE30C3A}"/>
              </a:ext>
            </a:extLst>
          </p:cNvPr>
          <p:cNvSpPr>
            <a:spLocks noGrp="1"/>
          </p:cNvSpPr>
          <p:nvPr>
            <p:ph sz="quarter" idx="10"/>
          </p:nvPr>
        </p:nvSpPr>
        <p:spPr>
          <a:xfrm>
            <a:off x="463296"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C14BC354-6417-CC8C-BDE7-9FBCDDE0658F}"/>
              </a:ext>
            </a:extLst>
          </p:cNvPr>
          <p:cNvSpPr>
            <a:spLocks noGrp="1"/>
          </p:cNvSpPr>
          <p:nvPr>
            <p:ph sz="quarter" idx="14"/>
          </p:nvPr>
        </p:nvSpPr>
        <p:spPr>
          <a:xfrm>
            <a:off x="3331888"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24D9B20D-424A-92F5-4413-27D0ADA88B75}"/>
              </a:ext>
            </a:extLst>
          </p:cNvPr>
          <p:cNvSpPr>
            <a:spLocks noGrp="1"/>
          </p:cNvSpPr>
          <p:nvPr>
            <p:ph sz="quarter" idx="15"/>
          </p:nvPr>
        </p:nvSpPr>
        <p:spPr>
          <a:xfrm>
            <a:off x="6200480"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Content Placeholder 3">
            <a:extLst>
              <a:ext uri="{FF2B5EF4-FFF2-40B4-BE49-F238E27FC236}">
                <a16:creationId xmlns:a16="http://schemas.microsoft.com/office/drawing/2014/main" id="{2FF47FDB-2277-829A-C91B-1DC836A446B7}"/>
              </a:ext>
            </a:extLst>
          </p:cNvPr>
          <p:cNvSpPr>
            <a:spLocks noGrp="1"/>
          </p:cNvSpPr>
          <p:nvPr>
            <p:ph sz="quarter" idx="16"/>
          </p:nvPr>
        </p:nvSpPr>
        <p:spPr>
          <a:xfrm>
            <a:off x="9069072"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a:t>
            </a:r>
            <a:r>
              <a:rPr lang="en-US" noProof="0" err="1"/>
              <a:t>levelz</a:t>
            </a:r>
            <a:endParaRPr lang="en-US" noProof="0"/>
          </a:p>
        </p:txBody>
      </p:sp>
      <p:sp>
        <p:nvSpPr>
          <p:cNvPr id="20" name="Content Placeholder 3">
            <a:extLst>
              <a:ext uri="{FF2B5EF4-FFF2-40B4-BE49-F238E27FC236}">
                <a16:creationId xmlns:a16="http://schemas.microsoft.com/office/drawing/2014/main" id="{D0572E86-91AD-7001-00FA-D7A70644DE81}"/>
              </a:ext>
            </a:extLst>
          </p:cNvPr>
          <p:cNvSpPr>
            <a:spLocks noGrp="1"/>
          </p:cNvSpPr>
          <p:nvPr>
            <p:ph sz="quarter" idx="17" hasCustomPrompt="1"/>
          </p:nvPr>
        </p:nvSpPr>
        <p:spPr>
          <a:xfrm>
            <a:off x="471983" y="6070213"/>
            <a:ext cx="11274552" cy="265176"/>
          </a:xfrm>
        </p:spPr>
        <p:txBody>
          <a:bodyPr wrap="none">
            <a:noAutofit/>
          </a:bodyPr>
          <a:lstStyle>
            <a:lvl1pPr>
              <a:spcAft>
                <a:spcPts val="0"/>
              </a:spcAft>
              <a:defRPr sz="800">
                <a:solidFill>
                  <a:schemeClr val="tx1"/>
                </a:solidFill>
              </a:defRPr>
            </a:lvl1pPr>
          </a:lstStyle>
          <a:p>
            <a:pPr lvl="0"/>
            <a:r>
              <a:rPr lang="en-US"/>
              <a:t>Click to add notes and sources</a:t>
            </a:r>
          </a:p>
        </p:txBody>
      </p:sp>
    </p:spTree>
    <p:extLst>
      <p:ext uri="{BB962C8B-B14F-4D97-AF65-F5344CB8AC3E}">
        <p14:creationId xmlns:p14="http://schemas.microsoft.com/office/powerpoint/2010/main" val="68060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16" name="Group 15">
            <a:extLst>
              <a:ext uri="{FF2B5EF4-FFF2-40B4-BE49-F238E27FC236}">
                <a16:creationId xmlns:a16="http://schemas.microsoft.com/office/drawing/2014/main" id="{A9C69D3A-9342-44F5-B9CA-54CF037C26A3}"/>
              </a:ext>
            </a:extLst>
          </p:cNvPr>
          <p:cNvGrpSpPr>
            <a:grpSpLocks noChangeAspect="1"/>
          </p:cNvGrpSpPr>
          <p:nvPr userDrawn="1"/>
        </p:nvGrpSpPr>
        <p:grpSpPr>
          <a:xfrm>
            <a:off x="464820" y="304381"/>
            <a:ext cx="1998000" cy="374400"/>
            <a:chOff x="398463" y="404813"/>
            <a:chExt cx="1627187" cy="307976"/>
          </a:xfrm>
          <a:solidFill>
            <a:schemeClr val="bg1"/>
          </a:solidFill>
        </p:grpSpPr>
        <p:sp>
          <p:nvSpPr>
            <p:cNvPr id="18" name="Oval 5">
              <a:extLst>
                <a:ext uri="{FF2B5EF4-FFF2-40B4-BE49-F238E27FC236}">
                  <a16:creationId xmlns:a16="http://schemas.microsoft.com/office/drawing/2014/main" id="{918C70E5-7AF3-4E95-870F-DE0CEBAACA4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19" name="Freeform 6">
              <a:extLst>
                <a:ext uri="{FF2B5EF4-FFF2-40B4-BE49-F238E27FC236}">
                  <a16:creationId xmlns:a16="http://schemas.microsoft.com/office/drawing/2014/main" id="{36F3D1FD-C295-49F1-BDC4-7303D59959C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Rectangle 7">
              <a:extLst>
                <a:ext uri="{FF2B5EF4-FFF2-40B4-BE49-F238E27FC236}">
                  <a16:creationId xmlns:a16="http://schemas.microsoft.com/office/drawing/2014/main" id="{6108E91A-96CB-4F56-86E8-C0E2738294C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8">
              <a:extLst>
                <a:ext uri="{FF2B5EF4-FFF2-40B4-BE49-F238E27FC236}">
                  <a16:creationId xmlns:a16="http://schemas.microsoft.com/office/drawing/2014/main" id="{50A4CE42-CA03-4073-BBA8-0BDF31C3FEA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9">
              <a:extLst>
                <a:ext uri="{FF2B5EF4-FFF2-40B4-BE49-F238E27FC236}">
                  <a16:creationId xmlns:a16="http://schemas.microsoft.com/office/drawing/2014/main" id="{E5B07CB7-3810-42E1-907C-0E9B0BE6C840}"/>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10">
              <a:extLst>
                <a:ext uri="{FF2B5EF4-FFF2-40B4-BE49-F238E27FC236}">
                  <a16:creationId xmlns:a16="http://schemas.microsoft.com/office/drawing/2014/main" id="{D10581EB-241E-411F-91ED-EAA54960478C}"/>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1">
              <a:extLst>
                <a:ext uri="{FF2B5EF4-FFF2-40B4-BE49-F238E27FC236}">
                  <a16:creationId xmlns:a16="http://schemas.microsoft.com/office/drawing/2014/main" id="{4104E715-D893-4295-8339-2B75A7BDA78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2">
              <a:extLst>
                <a:ext uri="{FF2B5EF4-FFF2-40B4-BE49-F238E27FC236}">
                  <a16:creationId xmlns:a16="http://schemas.microsoft.com/office/drawing/2014/main" id="{608A9120-92D1-400E-B1C2-2AEF92A7DC7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3">
              <a:extLst>
                <a:ext uri="{FF2B5EF4-FFF2-40B4-BE49-F238E27FC236}">
                  <a16:creationId xmlns:a16="http://schemas.microsoft.com/office/drawing/2014/main" id="{E0BF5E88-7BF3-4667-9305-25B93D52961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4">
              <a:extLst>
                <a:ext uri="{FF2B5EF4-FFF2-40B4-BE49-F238E27FC236}">
                  <a16:creationId xmlns:a16="http://schemas.microsoft.com/office/drawing/2014/main" id="{FEC5F6DB-BB32-489D-A2BC-DCE3A6F65D7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103948341"/>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1172" y="4211955"/>
            <a:ext cx="8528936" cy="2169796"/>
          </a:xfrm>
        </p:spPr>
        <p:txBody>
          <a:bodyPr anchor="b" anchorCtr="0">
            <a:noAutofit/>
          </a:bodyPr>
          <a:lstStyle>
            <a:lvl1pPr>
              <a:lnSpc>
                <a:spcPct val="100000"/>
              </a:lnSpc>
              <a:spcAft>
                <a:spcPts val="60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01327" y="4211955"/>
            <a:ext cx="2319503" cy="1725448"/>
          </a:xfrm>
        </p:spPr>
        <p:txBody>
          <a:bodyPr anchor="ctr" anchorCtr="0">
            <a:normAutofit/>
          </a:bodyPr>
          <a:lstStyle>
            <a:lvl1pPr algn="ctr">
              <a:defRPr sz="8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401330" y="6018028"/>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CF8FD89F-482B-4AF9-900A-5BA2DBDE301D}"/>
              </a:ext>
            </a:extLst>
          </p:cNvPr>
          <p:cNvGrpSpPr>
            <a:grpSpLocks noChangeAspect="1"/>
          </p:cNvGrpSpPr>
          <p:nvPr userDrawn="1"/>
        </p:nvGrpSpPr>
        <p:grpSpPr>
          <a:xfrm>
            <a:off x="467090" y="314960"/>
            <a:ext cx="1998000" cy="374400"/>
            <a:chOff x="398463" y="404813"/>
            <a:chExt cx="1627187" cy="307976"/>
          </a:xfrm>
          <a:solidFill>
            <a:schemeClr val="bg1"/>
          </a:solidFill>
        </p:grpSpPr>
        <p:sp>
          <p:nvSpPr>
            <p:cNvPr id="17" name="Oval 5">
              <a:extLst>
                <a:ext uri="{FF2B5EF4-FFF2-40B4-BE49-F238E27FC236}">
                  <a16:creationId xmlns:a16="http://schemas.microsoft.com/office/drawing/2014/main" id="{4B321D47-1AE7-42B2-8C49-2BE2D02810B7}"/>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18" name="Freeform 6">
              <a:extLst>
                <a:ext uri="{FF2B5EF4-FFF2-40B4-BE49-F238E27FC236}">
                  <a16:creationId xmlns:a16="http://schemas.microsoft.com/office/drawing/2014/main" id="{A24B1CA9-3A55-41D7-A277-8C3445AB162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60C81AC0-233F-4638-A82C-0E8B5E7124D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3AF813C-C975-4939-AD65-34F74EAD5F57}"/>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DABFD676-85B1-4F89-ACB7-217A1A11A5C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115332E4-4D91-461B-9649-D8D831FC2BA1}"/>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3D094DD5-179B-42FE-A04C-94E98E23F80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1D434C23-672C-470F-BF32-401B59F2B0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5FB7A9B0-2BA9-485C-A151-3AB823E5ECF4}"/>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23B43EE4-1C15-419C-AB4B-F9DBF97B5FD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40225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953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789041"/>
            <a:ext cx="4446269" cy="338554"/>
          </a:xfrm>
        </p:spPr>
        <p:txBody>
          <a:bodyPr anchor="b" anchorCtr="0">
            <a:spAutoFit/>
          </a:bodyPr>
          <a:lstStyle>
            <a:lvl1pPr algn="l">
              <a:lnSpc>
                <a:spcPct val="100000"/>
              </a:lnSpc>
              <a:defRPr sz="2200" b="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221046"/>
            <a:ext cx="4446269" cy="273050"/>
          </a:xfrm>
          <a:prstGeom prst="rect">
            <a:avLst/>
          </a:prstGeom>
        </p:spPr>
        <p:txBody>
          <a:bodyPr>
            <a:noAutofit/>
          </a:bodyPr>
          <a:lstStyle>
            <a:lvl1pPr>
              <a:spcAft>
                <a:spcPts val="0"/>
              </a:spcAft>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78340261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95300" y="457761"/>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694923"/>
            <a:ext cx="4446269" cy="323165"/>
          </a:xfrm>
        </p:spPr>
        <p:txBody>
          <a:bodyPr anchor="b" anchorCtr="0">
            <a:sp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169149"/>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62351114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953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789041"/>
            <a:ext cx="4446269" cy="338554"/>
          </a:xfrm>
        </p:spPr>
        <p:txBody>
          <a:bodyPr anchor="b" anchorCtr="0">
            <a:spAutoFit/>
          </a:bodyPr>
          <a:lstStyle>
            <a:lvl1pPr algn="l">
              <a:lnSpc>
                <a:spcPct val="100000"/>
              </a:lnSpc>
              <a:defRPr sz="2200" b="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221046"/>
            <a:ext cx="4446269" cy="273050"/>
          </a:xfrm>
          <a:prstGeom prst="rect">
            <a:avLst/>
          </a:prstGeom>
        </p:spPr>
        <p:txBody>
          <a:bodyPr>
            <a:noAutofit/>
          </a:bodyPr>
          <a:lstStyle>
            <a:lvl1pPr>
              <a:spcAft>
                <a:spcPts val="0"/>
              </a:spcAft>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8159693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_Title, subtitle &amp; 1 column text">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A5CB71D1-FA29-7E0A-AFE6-EC68CAD530DF}"/>
              </a:ext>
            </a:extLst>
          </p:cNvPr>
          <p:cNvPicPr>
            <a:picLocks noChangeAspect="1"/>
          </p:cNvPicPr>
          <p:nvPr userDrawn="1"/>
        </p:nvPicPr>
        <p:blipFill rotWithShape="1">
          <a:blip r:embed="rId2">
            <a:alphaModFix amt="50000"/>
          </a:blip>
          <a:srcRect l="3770" r="57322"/>
          <a:stretch/>
        </p:blipFill>
        <p:spPr>
          <a:xfrm>
            <a:off x="-2" y="0"/>
            <a:ext cx="12191994" cy="6858000"/>
          </a:xfrm>
          <a:prstGeom prst="rect">
            <a:avLst/>
          </a:prstGeom>
        </p:spPr>
      </p:pic>
      <p:sp>
        <p:nvSpPr>
          <p:cNvPr id="9" name="Text Placeholder 8"/>
          <p:cNvSpPr>
            <a:spLocks noGrp="1"/>
          </p:cNvSpPr>
          <p:nvPr>
            <p:ph type="body" sz="quarter" idx="13" hasCustomPrompt="1"/>
          </p:nvPr>
        </p:nvSpPr>
        <p:spPr>
          <a:xfrm>
            <a:off x="495301" y="651600"/>
            <a:ext cx="11198304" cy="246221"/>
          </a:xfrm>
          <a:prstGeom prst="rect">
            <a:avLst/>
          </a:prstGeom>
        </p:spPr>
        <p:txBody>
          <a:bodyPr lIns="0" tIns="0" rIns="0" bIns="0">
            <a:spAutoFit/>
          </a:bodyPr>
          <a:lstStyle>
            <a:lvl1pPr marL="0" indent="0">
              <a:buNone/>
              <a:defRPr sz="1600" b="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subtitle</a:t>
            </a:r>
          </a:p>
        </p:txBody>
      </p:sp>
      <p:sp>
        <p:nvSpPr>
          <p:cNvPr id="14" name="Title Placeholder 1"/>
          <p:cNvSpPr>
            <a:spLocks noGrp="1"/>
          </p:cNvSpPr>
          <p:nvPr>
            <p:ph type="title"/>
          </p:nvPr>
        </p:nvSpPr>
        <p:spPr>
          <a:xfrm>
            <a:off x="495301" y="317500"/>
            <a:ext cx="11198304" cy="307777"/>
          </a:xfrm>
          <a:prstGeom prst="rect">
            <a:avLst/>
          </a:prstGeom>
        </p:spPr>
        <p:txBody>
          <a:bodyPr vert="horz" lIns="0" tIns="0" rIns="0" bIns="0" rtlCol="0" anchor="t" anchorCtr="0">
            <a:spAutoFit/>
          </a:bodyPr>
          <a:lstStyle>
            <a:lvl1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8" name="Text Placeholder 18"/>
          <p:cNvSpPr>
            <a:spLocks noGrp="1"/>
          </p:cNvSpPr>
          <p:nvPr>
            <p:ph idx="1"/>
          </p:nvPr>
        </p:nvSpPr>
        <p:spPr>
          <a:xfrm>
            <a:off x="495322" y="1665290"/>
            <a:ext cx="11201378" cy="4678986"/>
          </a:xfrm>
          <a:prstGeom prst="rect">
            <a:avLst/>
          </a:prstGeom>
        </p:spPr>
        <p:txBody>
          <a:bodyPr vert="horz" lIns="0" tIns="0" rIns="0" bIns="0" rtlCol="0">
            <a:normAutofit/>
          </a:bodyPr>
          <a:lstStyle>
            <a:lvl1pPr>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1AB332C0-EBA8-496F-A49F-CD4A073349D5}"/>
              </a:ext>
            </a:extLst>
          </p:cNvPr>
          <p:cNvSpPr txBox="1"/>
          <p:nvPr userDrawn="1"/>
        </p:nvSpPr>
        <p:spPr>
          <a:xfrm>
            <a:off x="495300" y="6477001"/>
            <a:ext cx="536151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Copyright © 2025 Deloitte Development LLC. All rights reserved.</a:t>
            </a:r>
          </a:p>
        </p:txBody>
      </p:sp>
      <p:sp>
        <p:nvSpPr>
          <p:cNvPr id="5" name="TextBox 4">
            <a:extLst>
              <a:ext uri="{FF2B5EF4-FFF2-40B4-BE49-F238E27FC236}">
                <a16:creationId xmlns:a16="http://schemas.microsoft.com/office/drawing/2014/main" id="{08D0F4CC-A192-FD9E-4DD2-39886F20E86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9681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42709ED3-84FD-4AF8-92AD-CD005917B5F3}"/>
              </a:ext>
            </a:extLst>
          </p:cNvPr>
          <p:cNvGrpSpPr>
            <a:grpSpLocks noChangeAspect="1"/>
          </p:cNvGrpSpPr>
          <p:nvPr userDrawn="1"/>
        </p:nvGrpSpPr>
        <p:grpSpPr>
          <a:xfrm>
            <a:off x="4953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1F1E0114-F0A7-467B-8A1A-C9A59C2AA2E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8FCE242-F1D4-4297-8428-C83E0124989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97DD4B4-42AB-452A-A6D6-A8FD20B6755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CAD1AAB6-7E99-4C8E-B4C5-BDE096522D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910799C-DC81-4B0E-ADDD-5E686F39AF7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199BCC0F-2DCD-4F3F-8BE6-577A494B159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5D7D2CB3-5327-4C8E-B736-C34180802BA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9A1B8BFD-4FD1-4E20-90DA-ED1431F44A4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7FC850-A3B0-49E6-B45F-D82F1736743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03A54152-E7D9-47BA-81F0-736C9BC5E9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392986362"/>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1CAB2-9D64-BE69-A3E6-5E0279334372}"/>
              </a:ext>
            </a:extLst>
          </p:cNvPr>
          <p:cNvSpPr>
            <a:spLocks noGrp="1"/>
          </p:cNvSpPr>
          <p:nvPr>
            <p:ph type="title" hasCustomPrompt="1"/>
          </p:nvPr>
        </p:nvSpPr>
        <p:spPr>
          <a:xfrm>
            <a:off x="501650" y="317501"/>
            <a:ext cx="10356850" cy="330200"/>
          </a:xfrm>
          <a:prstGeom prst="rect">
            <a:avLst/>
          </a:prstGeom>
        </p:spPr>
        <p:txBody>
          <a:bodyPr vert="horz" lIns="0" tIns="0" rIns="0" bIns="0" rtlCol="0" anchor="t" anchorCtr="0">
            <a:noAutofit/>
          </a:bodyPr>
          <a:lstStyle>
            <a:lvl1pPr>
              <a:defRPr>
                <a:latin typeface="Calibri (Headings)"/>
              </a:defRPr>
            </a:lvl1pPr>
          </a:lstStyle>
          <a:p>
            <a:r>
              <a:rPr lang="en-US"/>
              <a:t>Click to add title</a:t>
            </a:r>
          </a:p>
        </p:txBody>
      </p:sp>
    </p:spTree>
    <p:extLst>
      <p:ext uri="{BB962C8B-B14F-4D97-AF65-F5344CB8AC3E}">
        <p14:creationId xmlns:p14="http://schemas.microsoft.com/office/powerpoint/2010/main" val="2732227769"/>
      </p:ext>
    </p:extLst>
  </p:cSld>
  <p:clrMapOvr>
    <a:masterClrMapping/>
  </p:clrMapOvr>
  <p:transition>
    <p:fade/>
  </p:transition>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D81108DA-0680-CC9D-7653-D877D7697572}"/>
              </a:ext>
            </a:extLst>
          </p:cNvPr>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6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7C40FAB0-C1E8-263C-662F-67A36D2FA7D5}"/>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000">
                <a:latin typeface="+mj-lt"/>
              </a:defRPr>
            </a:lvl1pPr>
          </a:lstStyle>
          <a:p>
            <a:r>
              <a:rPr lang="en-US"/>
              <a:t>Click to add title</a:t>
            </a:r>
          </a:p>
        </p:txBody>
      </p:sp>
      <p:sp>
        <p:nvSpPr>
          <p:cNvPr id="4" name="Text Placeholder 4">
            <a:extLst>
              <a:ext uri="{FF2B5EF4-FFF2-40B4-BE49-F238E27FC236}">
                <a16:creationId xmlns:a16="http://schemas.microsoft.com/office/drawing/2014/main" id="{C7789168-4E51-91D3-0524-D396B65A2A4F}"/>
              </a:ext>
            </a:extLst>
          </p:cNvPr>
          <p:cNvSpPr>
            <a:spLocks noGrp="1"/>
          </p:cNvSpPr>
          <p:nvPr>
            <p:ph type="body" sz="quarter" idx="16" hasCustomPrompt="1"/>
          </p:nvPr>
        </p:nvSpPr>
        <p:spPr>
          <a:xfrm>
            <a:off x="463295" y="190680"/>
            <a:ext cx="2295525" cy="153888"/>
          </a:xfrm>
          <a:noFill/>
        </p:spPr>
        <p:txBody>
          <a:bodyPr wrap="square" lIns="0" tIns="0" rIns="0" bIns="0" rtlCol="0">
            <a:spAutoFit/>
          </a:bodyPr>
          <a:lstStyle>
            <a:lvl1pPr>
              <a:def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defTabSz="914400">
              <a:spcBef>
                <a:spcPts val="600"/>
              </a:spcBef>
            </a:pPr>
            <a:r>
              <a:rPr lang="en-US"/>
              <a:t>Click to add a breadcrumb</a:t>
            </a:r>
          </a:p>
        </p:txBody>
      </p:sp>
    </p:spTree>
    <p:extLst>
      <p:ext uri="{BB962C8B-B14F-4D97-AF65-F5344CB8AC3E}">
        <p14:creationId xmlns:p14="http://schemas.microsoft.com/office/powerpoint/2010/main" val="29818305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6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000">
                <a:latin typeface="+mj-lt"/>
              </a:defRPr>
            </a:lvl1pPr>
          </a:lstStyle>
          <a:p>
            <a:r>
              <a:rPr lang="en-US"/>
              <a:t>Click to add title</a:t>
            </a:r>
          </a:p>
        </p:txBody>
      </p:sp>
      <p:sp>
        <p:nvSpPr>
          <p:cNvPr id="5" name="Text Placeholder 4">
            <a:extLst>
              <a:ext uri="{FF2B5EF4-FFF2-40B4-BE49-F238E27FC236}">
                <a16:creationId xmlns:a16="http://schemas.microsoft.com/office/drawing/2014/main" id="{EDA2AAAE-4A7B-CB87-D160-0D9D1170D925}"/>
              </a:ext>
            </a:extLst>
          </p:cNvPr>
          <p:cNvSpPr>
            <a:spLocks noGrp="1"/>
          </p:cNvSpPr>
          <p:nvPr>
            <p:ph type="body" sz="quarter" idx="14" hasCustomPrompt="1"/>
          </p:nvPr>
        </p:nvSpPr>
        <p:spPr>
          <a:xfrm>
            <a:off x="463295" y="190680"/>
            <a:ext cx="2295525" cy="153888"/>
          </a:xfrm>
          <a:noFill/>
        </p:spPr>
        <p:txBody>
          <a:bodyPr wrap="square" lIns="0" tIns="0" rIns="0" bIns="0" rtlCol="0">
            <a:spAutoFit/>
          </a:bodyPr>
          <a:lstStyle>
            <a:lvl1pPr>
              <a:defRPr lang="en-US"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defTabSz="914400">
              <a:spcBef>
                <a:spcPts val="600"/>
              </a:spcBef>
            </a:pPr>
            <a:r>
              <a:rPr lang="en-US"/>
              <a:t>Click to add a breadcrumb</a:t>
            </a:r>
          </a:p>
        </p:txBody>
      </p:sp>
    </p:spTree>
    <p:extLst>
      <p:ext uri="{BB962C8B-B14F-4D97-AF65-F5344CB8AC3E}">
        <p14:creationId xmlns:p14="http://schemas.microsoft.com/office/powerpoint/2010/main" val="12417731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7833033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4572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688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45688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0DB801-6C6E-478E-BB10-8624955E3E8F}"/>
              </a:ext>
            </a:extLst>
          </p:cNvPr>
          <p:cNvSpPr>
            <a:spLocks noGrp="1"/>
          </p:cNvSpPr>
          <p:nvPr>
            <p:ph type="title"/>
          </p:nvPr>
        </p:nvSpPr>
        <p:spPr bwMode="gray">
          <a:xfrm>
            <a:off x="46704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391BFAD2-A383-46D8-868F-4252F2955AE0}"/>
              </a:ext>
            </a:extLst>
          </p:cNvPr>
          <p:cNvSpPr>
            <a:spLocks noGrp="1"/>
          </p:cNvSpPr>
          <p:nvPr>
            <p:ph type="body" idx="1"/>
          </p:nvPr>
        </p:nvSpPr>
        <p:spPr bwMode="gray">
          <a:xfrm>
            <a:off x="46704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44501360"/>
      </p:ext>
    </p:extLst>
  </p:cSld>
  <p:clrMapOvr>
    <a:masterClrMapping/>
  </p:clrMapOvr>
  <p:transition>
    <p:fade/>
  </p:transition>
  <p:extLst>
    <p:ext uri="{DCECCB84-F9BA-43D5-87BE-67443E8EF086}">
      <p15:sldGuideLst xmlns:p15="http://schemas.microsoft.com/office/powerpoint/2012/main">
        <p15:guide id="1" orient="horz" pos="21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DDD40C4-2735-45B0-A822-4742F70CE616}"/>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 name="Text Placeholder 8">
            <a:extLst>
              <a:ext uri="{FF2B5EF4-FFF2-40B4-BE49-F238E27FC236}">
                <a16:creationId xmlns:a16="http://schemas.microsoft.com/office/drawing/2014/main" id="{FDAD04DD-D75C-4774-BC84-8A0881483DE3}"/>
              </a:ext>
            </a:extLst>
          </p:cNvPr>
          <p:cNvSpPr>
            <a:spLocks noGrp="1"/>
          </p:cNvSpPr>
          <p:nvPr>
            <p:ph type="body" sz="quarter" idx="22" hasCustomPrompt="1"/>
          </p:nvPr>
        </p:nvSpPr>
        <p:spPr>
          <a:xfrm>
            <a:off x="463296" y="771729"/>
            <a:ext cx="5480305" cy="757255"/>
          </a:xfrm>
          <a:prstGeom prst="rect">
            <a:avLst/>
          </a:prstGeom>
        </p:spPr>
        <p:txBody>
          <a:bodyPr lIns="0" tIns="0" rIns="0" bIns="0">
            <a:noAutofit/>
          </a:bodyPr>
          <a:lstStyle>
            <a:lvl1pPr marL="0" indent="0">
              <a:buNone/>
              <a:defRPr sz="3200" b="0">
                <a:solidFill>
                  <a:schemeClr val="tx1"/>
                </a:solidFill>
              </a:defRPr>
            </a:lvl1pPr>
          </a:lstStyle>
          <a:p>
            <a:pPr lvl="0"/>
            <a:r>
              <a:rPr lang="en-US"/>
              <a:t>Click to add subtitle</a:t>
            </a:r>
          </a:p>
        </p:txBody>
      </p:sp>
      <p:sp>
        <p:nvSpPr>
          <p:cNvPr id="5" name="Title Placeholder 1">
            <a:extLst>
              <a:ext uri="{FF2B5EF4-FFF2-40B4-BE49-F238E27FC236}">
                <a16:creationId xmlns:a16="http://schemas.microsoft.com/office/drawing/2014/main" id="{8BDBADB0-01C3-4206-A230-94A274363CC9}"/>
              </a:ext>
            </a:extLst>
          </p:cNvPr>
          <p:cNvSpPr>
            <a:spLocks noGrp="1"/>
          </p:cNvSpPr>
          <p:nvPr>
            <p:ph type="title" hasCustomPrompt="1"/>
          </p:nvPr>
        </p:nvSpPr>
        <p:spPr>
          <a:xfrm>
            <a:off x="463296" y="315513"/>
            <a:ext cx="5480305" cy="339809"/>
          </a:xfrm>
          <a:prstGeom prst="rect">
            <a:avLst/>
          </a:prstGeom>
        </p:spPr>
        <p:txBody>
          <a:bodyPr vert="horz" lIns="0" tIns="0" rIns="0" bIns="0" rtlCol="0" anchor="t" anchorCtr="0">
            <a:noAutofit/>
          </a:bodyPr>
          <a:lstStyle>
            <a:lvl1pPr>
              <a:defRPr sz="3200" b="1">
                <a:latin typeface="+mj-lt"/>
              </a:defRPr>
            </a:lvl1pPr>
          </a:lstStyle>
          <a:p>
            <a:r>
              <a:rPr lang="en-US"/>
              <a:t>Click to add title</a:t>
            </a:r>
          </a:p>
        </p:txBody>
      </p:sp>
    </p:spTree>
    <p:extLst>
      <p:ext uri="{BB962C8B-B14F-4D97-AF65-F5344CB8AC3E}">
        <p14:creationId xmlns:p14="http://schemas.microsoft.com/office/powerpoint/2010/main" val="3028257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049338-7875-4927-82E0-03C95D83209A}"/>
              </a:ext>
            </a:extLst>
          </p:cNvPr>
          <p:cNvGraphicFramePr>
            <a:graphicFrameLocks noChangeAspect="1"/>
          </p:cNvGraphicFramePr>
          <p:nvPr userDrawn="1">
            <p:custDataLst>
              <p:tags r:id="rId1"/>
            </p:custDataLst>
            <p:extLst>
              <p:ext uri="{D42A27DB-BD31-4B8C-83A1-F6EECF244321}">
                <p14:modId xmlns:p14="http://schemas.microsoft.com/office/powerpoint/2010/main" val="301865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5049338-7875-4927-82E0-03C95D8320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5AA52354-AD0C-4278-A20C-E161AEB4D16F}"/>
              </a:ext>
            </a:extLst>
          </p:cNvPr>
          <p:cNvSpPr>
            <a:spLocks noGrp="1"/>
          </p:cNvSpPr>
          <p:nvPr>
            <p:ph type="title" hasCustomPrompt="1"/>
          </p:nvPr>
        </p:nvSpPr>
        <p:spPr bwMode="gray">
          <a:xfrm>
            <a:off x="467201" y="3086100"/>
            <a:ext cx="5514499" cy="342900"/>
          </a:xfrm>
          <a:prstGeom prst="rect">
            <a:avLst/>
          </a:prstGeom>
        </p:spPr>
        <p:txBody>
          <a:bodyPr vert="horz" lIns="0" tIns="0" rIns="0" bIns="0" rtlCol="0" anchor="t" anchorCtr="0">
            <a:noAutofit/>
          </a:bodyPr>
          <a:lstStyle>
            <a:lvl1pPr>
              <a:defRPr sz="2400">
                <a:solidFill>
                  <a:srgbClr val="005587"/>
                </a:solidFill>
              </a:defRPr>
            </a:lvl1pPr>
          </a:lstStyle>
          <a:p>
            <a:r>
              <a:rPr lang="en-US" noProof="0"/>
              <a:t>Click to add title</a:t>
            </a:r>
          </a:p>
        </p:txBody>
      </p:sp>
      <p:pic>
        <p:nvPicPr>
          <p:cNvPr id="7" name="Picture 6">
            <a:extLst>
              <a:ext uri="{FF2B5EF4-FFF2-40B4-BE49-F238E27FC236}">
                <a16:creationId xmlns:a16="http://schemas.microsoft.com/office/drawing/2014/main" id="{DA207AC0-E5FD-B6AA-CE74-28CFB6594351}"/>
              </a:ext>
            </a:extLst>
          </p:cNvPr>
          <p:cNvPicPr>
            <a:picLocks noChangeAspect="1"/>
          </p:cNvPicPr>
          <p:nvPr userDrawn="1"/>
        </p:nvPicPr>
        <p:blipFill>
          <a:blip r:embed="rId6" cstate="email">
            <a:alphaModFix amt="90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419600" y="1742205"/>
            <a:ext cx="7772400" cy="3030689"/>
          </a:xfrm>
          <a:prstGeom prst="rect">
            <a:avLst/>
          </a:prstGeom>
        </p:spPr>
      </p:pic>
    </p:spTree>
    <p:extLst>
      <p:ext uri="{BB962C8B-B14F-4D97-AF65-F5344CB8AC3E}">
        <p14:creationId xmlns:p14="http://schemas.microsoft.com/office/powerpoint/2010/main" val="2678955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4C2C9EF4-108E-C20F-BD2B-93FDC26027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997"/>
          <a:stretch/>
        </p:blipFill>
        <p:spPr>
          <a:xfrm>
            <a:off x="6509678" y="46300"/>
            <a:ext cx="5682322" cy="6811700"/>
          </a:xfrm>
          <a:prstGeom prst="rect">
            <a:avLst/>
          </a:prstGeom>
        </p:spPr>
      </p:pic>
      <p:pic>
        <p:nvPicPr>
          <p:cNvPr id="328" name="Graphic 327">
            <a:extLst>
              <a:ext uri="{FF2B5EF4-FFF2-40B4-BE49-F238E27FC236}">
                <a16:creationId xmlns:a16="http://schemas.microsoft.com/office/drawing/2014/main" id="{0AD243B9-1A30-6634-421D-CE6DF7163035}"/>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graphicFrame>
        <p:nvGraphicFramePr>
          <p:cNvPr id="3" name="Object 2" hidden="1">
            <a:extLst>
              <a:ext uri="{FF2B5EF4-FFF2-40B4-BE49-F238E27FC236}">
                <a16:creationId xmlns:a16="http://schemas.microsoft.com/office/drawing/2014/main" id="{A5A96709-DC00-4570-B140-895E15716A4C}"/>
              </a:ext>
            </a:extLst>
          </p:cNvPr>
          <p:cNvGraphicFramePr>
            <a:graphicFrameLocks noChangeAspect="1"/>
          </p:cNvGraphicFramePr>
          <p:nvPr userDrawn="1">
            <p:custDataLst>
              <p:tags r:id="rId1"/>
            </p:custDataLst>
            <p:extLst>
              <p:ext uri="{D42A27DB-BD31-4B8C-83A1-F6EECF244321}">
                <p14:modId xmlns:p14="http://schemas.microsoft.com/office/powerpoint/2010/main" val="281558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25" imgH="426" progId="TCLayout.ActiveDocument.1">
                  <p:embed/>
                </p:oleObj>
              </mc:Choice>
              <mc:Fallback>
                <p:oleObj name="think-cell Slide" r:id="rId7" imgW="425" imgH="426" progId="TCLayout.ActiveDocument.1">
                  <p:embed/>
                  <p:pic>
                    <p:nvPicPr>
                      <p:cNvPr id="3" name="Object 2" hidden="1">
                        <a:extLst>
                          <a:ext uri="{FF2B5EF4-FFF2-40B4-BE49-F238E27FC236}">
                            <a16:creationId xmlns:a16="http://schemas.microsoft.com/office/drawing/2014/main" id="{A5A96709-DC00-4570-B140-895E15716A4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468058" y="651600"/>
            <a:ext cx="9613491" cy="757255"/>
          </a:xfrm>
          <a:prstGeom prst="rect">
            <a:avLst/>
          </a:prstGeom>
        </p:spPr>
        <p:txBody>
          <a:bodyPr lIns="0" tIns="0" rIns="0" bIns="0">
            <a:noAutofit/>
          </a:bodyPr>
          <a:lstStyle>
            <a:lvl1pPr marL="0" indent="0">
              <a:buNone/>
              <a:defRPr sz="1400" b="0">
                <a:solidFill>
                  <a:srgbClr val="53565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subtitle</a:t>
            </a:r>
          </a:p>
        </p:txBody>
      </p:sp>
      <p:sp>
        <p:nvSpPr>
          <p:cNvPr id="6" name="Title Placeholder 1">
            <a:extLst>
              <a:ext uri="{FF2B5EF4-FFF2-40B4-BE49-F238E27FC236}">
                <a16:creationId xmlns:a16="http://schemas.microsoft.com/office/drawing/2014/main" id="{8F5CB4A9-3C7F-4829-BD7E-C42F05177654}"/>
              </a:ext>
            </a:extLst>
          </p:cNvPr>
          <p:cNvSpPr>
            <a:spLocks noGrp="1"/>
          </p:cNvSpPr>
          <p:nvPr>
            <p:ph type="title" hasCustomPrompt="1"/>
          </p:nvPr>
        </p:nvSpPr>
        <p:spPr bwMode="gray">
          <a:xfrm>
            <a:off x="467201" y="304800"/>
            <a:ext cx="9613491" cy="342900"/>
          </a:xfrm>
          <a:prstGeom prst="rect">
            <a:avLst/>
          </a:prstGeom>
        </p:spPr>
        <p:txBody>
          <a:bodyPr vert="horz" lIns="0" tIns="0" rIns="0" bIns="0" rtlCol="0" anchor="t" anchorCtr="0">
            <a:noAutofit/>
          </a:bodyPr>
          <a:lstStyle>
            <a:lvl1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cxnSp>
        <p:nvCxnSpPr>
          <p:cNvPr id="2" name="Straight Connector 1">
            <a:extLst>
              <a:ext uri="{FF2B5EF4-FFF2-40B4-BE49-F238E27FC236}">
                <a16:creationId xmlns:a16="http://schemas.microsoft.com/office/drawing/2014/main" id="{5AC3A10F-0D63-AF8E-5A5F-6FD784753C45}"/>
              </a:ext>
            </a:extLst>
          </p:cNvPr>
          <p:cNvCxnSpPr>
            <a:cxnSpLocks/>
          </p:cNvCxnSpPr>
          <p:nvPr userDrawn="1"/>
        </p:nvCxnSpPr>
        <p:spPr>
          <a:xfrm>
            <a:off x="6096000" y="0"/>
            <a:ext cx="6096000" cy="0"/>
          </a:xfrm>
          <a:prstGeom prst="line">
            <a:avLst/>
          </a:prstGeom>
          <a:ln w="88900" cap="sq">
            <a:solidFill>
              <a:srgbClr val="53565A"/>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46E0B8E-9A01-6E5F-2036-99C8B779D400}"/>
              </a:ext>
            </a:extLst>
          </p:cNvPr>
          <p:cNvPicPr>
            <a:picLocks noChangeAspect="1"/>
          </p:cNvPicPr>
          <p:nvPr userDrawn="1"/>
        </p:nvPicPr>
        <p:blipFill>
          <a:blip r:embed="rId9">
            <a:extLst>
              <a:ext uri="{96DAC541-7B7A-43D3-8B79-37D633B846F1}">
                <asvg:svgBlip xmlns:asvg="http://schemas.microsoft.com/office/drawing/2016/SVG/main" r:embed="rId10"/>
              </a:ext>
            </a:extLst>
          </a:blip>
          <a:srcRect t="562" b="562"/>
          <a:stretch/>
        </p:blipFill>
        <p:spPr>
          <a:xfrm>
            <a:off x="10435459" y="67222"/>
            <a:ext cx="1756541" cy="818055"/>
          </a:xfrm>
          <a:prstGeom prst="rect">
            <a:avLst/>
          </a:prstGeom>
        </p:spPr>
      </p:pic>
    </p:spTree>
    <p:extLst>
      <p:ext uri="{BB962C8B-B14F-4D97-AF65-F5344CB8AC3E}">
        <p14:creationId xmlns:p14="http://schemas.microsoft.com/office/powerpoint/2010/main" val="4341438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A96709-DC00-4570-B140-895E15716A4C}"/>
              </a:ext>
            </a:extLst>
          </p:cNvPr>
          <p:cNvGraphicFramePr>
            <a:graphicFrameLocks noChangeAspect="1"/>
          </p:cNvGraphicFramePr>
          <p:nvPr userDrawn="1">
            <p:custDataLst>
              <p:tags r:id="rId1"/>
            </p:custDataLst>
            <p:extLst>
              <p:ext uri="{D42A27DB-BD31-4B8C-83A1-F6EECF244321}">
                <p14:modId xmlns:p14="http://schemas.microsoft.com/office/powerpoint/2010/main" val="281558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A96709-DC00-4570-B140-895E15716A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468058" y="651600"/>
            <a:ext cx="9613491" cy="757255"/>
          </a:xfrm>
          <a:prstGeom prst="rect">
            <a:avLst/>
          </a:prstGeom>
        </p:spPr>
        <p:txBody>
          <a:bodyPr lIns="0" tIns="0" rIns="0" bIns="0">
            <a:noAutofit/>
          </a:bodyPr>
          <a:lstStyle>
            <a:lvl1pPr marL="0" indent="0">
              <a:buNone/>
              <a:defRPr sz="1400"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subtitle</a:t>
            </a:r>
          </a:p>
        </p:txBody>
      </p:sp>
      <p:sp>
        <p:nvSpPr>
          <p:cNvPr id="6" name="Title Placeholder 1">
            <a:extLst>
              <a:ext uri="{FF2B5EF4-FFF2-40B4-BE49-F238E27FC236}">
                <a16:creationId xmlns:a16="http://schemas.microsoft.com/office/drawing/2014/main" id="{8F5CB4A9-3C7F-4829-BD7E-C42F05177654}"/>
              </a:ext>
            </a:extLst>
          </p:cNvPr>
          <p:cNvSpPr>
            <a:spLocks noGrp="1"/>
          </p:cNvSpPr>
          <p:nvPr>
            <p:ph type="title" hasCustomPrompt="1"/>
          </p:nvPr>
        </p:nvSpPr>
        <p:spPr bwMode="gray">
          <a:xfrm>
            <a:off x="467201" y="304800"/>
            <a:ext cx="9613491" cy="342900"/>
          </a:xfrm>
          <a:prstGeom prst="rect">
            <a:avLst/>
          </a:prstGeom>
        </p:spPr>
        <p:txBody>
          <a:bodyPr vert="horz" lIns="0" tIns="0" rIns="0" bIns="0" rtlCol="0" anchor="t" anchorCtr="0">
            <a:noAutofit/>
          </a:bodyPr>
          <a:lstStyle>
            <a:lvl1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cxnSp>
        <p:nvCxnSpPr>
          <p:cNvPr id="2" name="Straight Connector 1">
            <a:extLst>
              <a:ext uri="{FF2B5EF4-FFF2-40B4-BE49-F238E27FC236}">
                <a16:creationId xmlns:a16="http://schemas.microsoft.com/office/drawing/2014/main" id="{5AC3A10F-0D63-AF8E-5A5F-6FD784753C45}"/>
              </a:ext>
            </a:extLst>
          </p:cNvPr>
          <p:cNvCxnSpPr>
            <a:cxnSpLocks/>
          </p:cNvCxnSpPr>
          <p:nvPr userDrawn="1"/>
        </p:nvCxnSpPr>
        <p:spPr>
          <a:xfrm>
            <a:off x="6096000" y="0"/>
            <a:ext cx="6096000" cy="0"/>
          </a:xfrm>
          <a:prstGeom prst="line">
            <a:avLst/>
          </a:prstGeom>
          <a:ln w="88900" cap="sq">
            <a:solidFill>
              <a:srgbClr val="53565A"/>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1C0FD451-871C-5906-DEF5-7AF1A0F03FA4}"/>
              </a:ext>
            </a:extLst>
          </p:cNvPr>
          <p:cNvPicPr>
            <a:picLocks noChangeAspect="1"/>
          </p:cNvPicPr>
          <p:nvPr userDrawn="1"/>
        </p:nvPicPr>
        <p:blipFill>
          <a:blip r:embed="rId5">
            <a:extLst>
              <a:ext uri="{96DAC541-7B7A-43D3-8B79-37D633B846F1}">
                <asvg:svgBlip xmlns:asvg="http://schemas.microsoft.com/office/drawing/2016/SVG/main" r:embed="rId6"/>
              </a:ext>
            </a:extLst>
          </a:blip>
          <a:srcRect t="562" b="562"/>
          <a:stretch/>
        </p:blipFill>
        <p:spPr>
          <a:xfrm>
            <a:off x="10435459" y="67222"/>
            <a:ext cx="1756541" cy="818055"/>
          </a:xfrm>
          <a:prstGeom prst="rect">
            <a:avLst/>
          </a:prstGeom>
        </p:spPr>
      </p:pic>
    </p:spTree>
    <p:extLst>
      <p:ext uri="{BB962C8B-B14F-4D97-AF65-F5344CB8AC3E}">
        <p14:creationId xmlns:p14="http://schemas.microsoft.com/office/powerpoint/2010/main" val="19978716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oleObject" Target="../embeddings/oleObject7.bin"/><Relationship Id="rId5" Type="http://schemas.openxmlformats.org/officeDocument/2006/relationships/slideLayout" Target="../slideLayouts/slideLayout26.xml"/><Relationship Id="rId10" Type="http://schemas.openxmlformats.org/officeDocument/2006/relationships/tags" Target="../tags/tag13.xml"/><Relationship Id="rId4" Type="http://schemas.openxmlformats.org/officeDocument/2006/relationships/slideLayout" Target="../slideLayouts/slideLayout2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ext uri="{D42A27DB-BD31-4B8C-83A1-F6EECF244321}">
                <p14:modId xmlns:p14="http://schemas.microsoft.com/office/powerpoint/2010/main" val="7382889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7200" y="304800"/>
            <a:ext cx="11267599" cy="342900"/>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497319"/>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fr-FR" sz="800" noProof="0">
                <a:solidFill>
                  <a:schemeClr val="tx1"/>
                </a:solidFill>
                <a:latin typeface="Open Sans" panose="020B0606030504020204" pitchFamily="34" charset="0"/>
                <a:ea typeface="Open Sans" panose="020B0606030504020204" pitchFamily="34" charset="0"/>
                <a:cs typeface="Open Sans" panose="020B0606030504020204" pitchFamily="34" charset="0"/>
              </a:rPr>
              <a:t>© 2025 Deloitte Touche </a:t>
            </a:r>
            <a:r>
              <a:rPr lang="fr-FR" sz="800" noProof="0" err="1">
                <a:solidFill>
                  <a:schemeClr val="tx1"/>
                </a:solidFill>
                <a:latin typeface="Open Sans" panose="020B0606030504020204" pitchFamily="34" charset="0"/>
                <a:ea typeface="Open Sans" panose="020B0606030504020204" pitchFamily="34" charset="0"/>
                <a:cs typeface="Open Sans" panose="020B0606030504020204" pitchFamily="34" charset="0"/>
              </a:rPr>
              <a:t>Tohmatsu</a:t>
            </a:r>
            <a:r>
              <a:rPr lang="fr-FR" sz="800" noProof="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800" noProof="0" err="1">
                <a:solidFill>
                  <a:schemeClr val="tx1"/>
                </a:solidFill>
                <a:latin typeface="Open Sans" panose="020B0606030504020204" pitchFamily="34" charset="0"/>
                <a:ea typeface="Open Sans" panose="020B0606030504020204" pitchFamily="34" charset="0"/>
                <a:cs typeface="Open Sans" panose="020B0606030504020204" pitchFamily="34" charset="0"/>
              </a:rPr>
              <a:t>India</a:t>
            </a:r>
            <a:r>
              <a:rPr lang="fr-FR" sz="800" noProof="0">
                <a:solidFill>
                  <a:schemeClr val="tx1"/>
                </a:solidFill>
                <a:latin typeface="Open Sans" panose="020B0606030504020204" pitchFamily="34" charset="0"/>
                <a:ea typeface="Open Sans" panose="020B0606030504020204" pitchFamily="34" charset="0"/>
                <a:cs typeface="Open Sans" panose="020B0606030504020204" pitchFamily="34" charset="0"/>
              </a:rPr>
              <a:t> LLP. </a:t>
            </a:r>
          </a:p>
        </p:txBody>
      </p:sp>
      <p:sp>
        <p:nvSpPr>
          <p:cNvPr id="19" name="Text Placeholder 18"/>
          <p:cNvSpPr>
            <a:spLocks noGrp="1"/>
          </p:cNvSpPr>
          <p:nvPr>
            <p:ph type="body" idx="1"/>
          </p:nvPr>
        </p:nvSpPr>
        <p:spPr>
          <a:xfrm>
            <a:off x="467200" y="1676400"/>
            <a:ext cx="11267599" cy="46863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1285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600"/>
                </a:spcBef>
                <a:buSzPct val="100000"/>
                <a:buFont typeface="Arial"/>
                <a:buNone/>
              </a:pPr>
              <a:t>‹#›</a:t>
            </a:fld>
            <a:endParaRPr lang="en-US" sz="80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1953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3816" r:id="rId3"/>
    <p:sldLayoutId id="2147483817" r:id="rId4"/>
    <p:sldLayoutId id="2147484094" r:id="rId5"/>
    <p:sldLayoutId id="2147484110" r:id="rId6"/>
    <p:sldLayoutId id="2147484088" r:id="rId7"/>
    <p:sldLayoutId id="2147484087" r:id="rId8"/>
    <p:sldLayoutId id="2147484115" r:id="rId9"/>
    <p:sldLayoutId id="2147484067" r:id="rId10"/>
    <p:sldLayoutId id="2147484075" r:id="rId11"/>
    <p:sldLayoutId id="2147484107" r:id="rId12"/>
    <p:sldLayoutId id="2147484106" r:id="rId13"/>
    <p:sldLayoutId id="2147484112" r:id="rId14"/>
    <p:sldLayoutId id="2147484113" r:id="rId15"/>
    <p:sldLayoutId id="2147484114" r:id="rId16"/>
    <p:sldLayoutId id="2147484105" r:id="rId17"/>
    <p:sldLayoutId id="2147484108" r:id="rId18"/>
    <p:sldLayoutId id="2147484109" r:id="rId19"/>
    <p:sldLayoutId id="2147484091" r:id="rId20"/>
    <p:sldLayoutId id="2147484121" r:id="rId21"/>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4008" userDrawn="1">
          <p15:clr>
            <a:srgbClr val="F26B43"/>
          </p15:clr>
        </p15:guide>
        <p15:guide id="51" orient="horz" pos="4080" userDrawn="1">
          <p15:clr>
            <a:srgbClr val="F26B43"/>
          </p15:clr>
        </p15:guide>
        <p15:guide id="52" pos="3840" userDrawn="1">
          <p15:clr>
            <a:srgbClr val="F26B43"/>
          </p15:clr>
        </p15:guide>
        <p15:guide id="53" pos="3912" userDrawn="1">
          <p15:clr>
            <a:srgbClr val="F26B43"/>
          </p15:clr>
        </p15:guide>
        <p15:guide id="54" pos="3768" userDrawn="1">
          <p15:clr>
            <a:srgbClr val="F26B43"/>
          </p15:clr>
        </p15:guide>
        <p15:guide id="63" pos="288" userDrawn="1">
          <p15:clr>
            <a:srgbClr val="F26B43"/>
          </p15:clr>
        </p15:guide>
        <p15:guide id="64" orient="horz" pos="1056" userDrawn="1">
          <p15:clr>
            <a:srgbClr val="F26B43"/>
          </p15:clr>
        </p15:guide>
        <p15:guide id="65" orient="horz" pos="408" userDrawn="1">
          <p15:clr>
            <a:srgbClr val="F26B43"/>
          </p15:clr>
        </p15:guide>
        <p15:guide id="66" orient="horz" pos="192" userDrawn="1">
          <p15:clr>
            <a:srgbClr val="F26B43"/>
          </p15:clr>
        </p15:guide>
        <p15:guide id="67" pos="7392" userDrawn="1">
          <p15:clr>
            <a:srgbClr val="F26B43"/>
          </p15:clr>
        </p15:guide>
        <p15:guide id="6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0"/>
            </p:custDataLst>
            <p:extLst>
              <p:ext uri="{D42A27DB-BD31-4B8C-83A1-F6EECF244321}">
                <p14:modId xmlns:p14="http://schemas.microsoft.com/office/powerpoint/2010/main" val="36365733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4" name="Object 3" hidden="1"/>
                      <p:cNvPicPr/>
                      <p:nvPr/>
                    </p:nvPicPr>
                    <p:blipFill>
                      <a:blip r:embed="rId1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95300" y="317501"/>
            <a:ext cx="11195051"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95299" y="1665289"/>
            <a:ext cx="11195051"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815942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Lst>
  <p:transition>
    <p:fade/>
  </p:transition>
  <p:hf hdr="0" dt="0"/>
  <p:txStyles>
    <p:title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p15:clr>
            <a:srgbClr val="F26B43"/>
          </p15:clr>
        </p15:guide>
        <p15:guide id="24" orient="horz" pos="2160">
          <p15:clr>
            <a:srgbClr val="F26B43"/>
          </p15:clr>
        </p15:guide>
        <p15:guide id="25" orient="horz" pos="3968">
          <p15:clr>
            <a:srgbClr val="F26B43"/>
          </p15:clr>
        </p15:guide>
        <p15:guide id="26" pos="312">
          <p15:clr>
            <a:srgbClr val="F26B43"/>
          </p15:clr>
        </p15:guide>
        <p15:guide id="27" pos="7368">
          <p15:clr>
            <a:srgbClr val="F26B43"/>
          </p15:clr>
        </p15:guide>
        <p15:guide id="28" orient="horz" pos="1071">
          <p15:clr>
            <a:srgbClr val="F26B43"/>
          </p15:clr>
        </p15:guide>
        <p15:guide id="29" orient="horz" pos="245">
          <p15:clr>
            <a:srgbClr val="F26B43"/>
          </p15:clr>
        </p15:guide>
        <p15:guide id="30" orient="horz" pos="4081">
          <p15:clr>
            <a:srgbClr val="F26B43"/>
          </p15:clr>
        </p15:guide>
        <p15:guide id="31" pos="4986">
          <p15:clr>
            <a:srgbClr val="F26B43"/>
          </p15:clr>
        </p15:guide>
        <p15:guide id="32" pos="1382">
          <p15:clr>
            <a:srgbClr val="F26B43"/>
          </p15:clr>
        </p15:guide>
        <p15:guide id="33" pos="1496">
          <p15:clr>
            <a:srgbClr val="F26B43"/>
          </p15:clr>
        </p15:guide>
        <p15:guide id="34" pos="2581">
          <p15:clr>
            <a:srgbClr val="F26B43"/>
          </p15:clr>
        </p15:guide>
        <p15:guide id="35" pos="2695">
          <p15:clr>
            <a:srgbClr val="F26B43"/>
          </p15:clr>
        </p15:guide>
        <p15:guide id="36" pos="6185">
          <p15:clr>
            <a:srgbClr val="F26B43"/>
          </p15:clr>
        </p15:guide>
        <p15:guide id="37" pos="3768">
          <p15:clr>
            <a:srgbClr val="F26B43"/>
          </p15:clr>
        </p15:guide>
        <p15:guide id="38" pos="3912">
          <p15:clr>
            <a:srgbClr val="F26B43"/>
          </p15:clr>
        </p15:guide>
        <p15:guide id="39" pos="3840">
          <p15:clr>
            <a:srgbClr val="F26B43"/>
          </p15:clr>
        </p15:guide>
        <p15:guide id="40" pos="6299">
          <p15:clr>
            <a:srgbClr val="F26B43"/>
          </p15:clr>
        </p15:guide>
        <p15:guide id="41" orient="horz" pos="1049">
          <p15:clr>
            <a:srgbClr val="F26B43"/>
          </p15:clr>
        </p15:guide>
        <p15:guide id="42" orient="horz" pos="641">
          <p15:clr>
            <a:srgbClr val="F26B43"/>
          </p15:clr>
        </p15:guide>
        <p15:guide id="4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a:xfrm>
            <a:off x="501651" y="5758263"/>
            <a:ext cx="3699288" cy="369332"/>
          </a:xfrm>
        </p:spPr>
        <p:txBody>
          <a:bodyPr/>
          <a:lstStyle/>
          <a:p>
            <a:r>
              <a:rPr lang="en-US" sz="2400" dirty="0">
                <a:solidFill>
                  <a:srgbClr val="C00000"/>
                </a:solidFill>
              </a:rPr>
              <a:t>Company</a:t>
            </a:r>
            <a:r>
              <a:rPr lang="en-US" sz="2400" dirty="0"/>
              <a:t> Analysis</a:t>
            </a:r>
            <a:endParaRPr lang="en-US" sz="2400" dirty="0">
              <a:solidFill>
                <a:schemeClr val="bg1"/>
              </a:solidFill>
            </a:endParaRPr>
          </a:p>
        </p:txBody>
      </p:sp>
      <p:sp>
        <p:nvSpPr>
          <p:cNvPr id="5" name="Text Placeholder 4"/>
          <p:cNvSpPr>
            <a:spLocks noGrp="1"/>
          </p:cNvSpPr>
          <p:nvPr>
            <p:ph type="body" sz="quarter" idx="10"/>
          </p:nvPr>
        </p:nvSpPr>
        <p:spPr>
          <a:xfrm>
            <a:off x="501651" y="6299200"/>
            <a:ext cx="4446269" cy="194896"/>
          </a:xfrm>
        </p:spPr>
        <p:txBody>
          <a:bodyPr/>
          <a:lstStyle/>
          <a:p>
            <a:r>
              <a:rPr lang="en-US" sz="1400" dirty="0"/>
              <a:t>July 2025</a:t>
            </a:r>
          </a:p>
        </p:txBody>
      </p:sp>
      <p:pic>
        <p:nvPicPr>
          <p:cNvPr id="6" name="Picture 5">
            <a:extLst>
              <a:ext uri="{FF2B5EF4-FFF2-40B4-BE49-F238E27FC236}">
                <a16:creationId xmlns:a16="http://schemas.microsoft.com/office/drawing/2014/main" id="{16D7CEA6-3624-4E1D-B1D9-99A56AB22041}"/>
              </a:ext>
            </a:extLst>
          </p:cNvPr>
          <p:cNvPicPr>
            <a:picLocks noChangeAspect="1"/>
          </p:cNvPicPr>
          <p:nvPr/>
        </p:nvPicPr>
        <p:blipFill>
          <a:blip r:embed="rId3"/>
          <a:srcRect/>
          <a:stretch/>
        </p:blipFill>
        <p:spPr>
          <a:xfrm>
            <a:off x="10656750" y="5487666"/>
            <a:ext cx="1198880" cy="1198880"/>
          </a:xfrm>
          <a:prstGeom prst="rect">
            <a:avLst/>
          </a:prstGeom>
        </p:spPr>
      </p:pic>
      <p:pic>
        <p:nvPicPr>
          <p:cNvPr id="3" name="Picture Placeholder 7">
            <a:extLst>
              <a:ext uri="{FF2B5EF4-FFF2-40B4-BE49-F238E27FC236}">
                <a16:creationId xmlns:a16="http://schemas.microsoft.com/office/drawing/2014/main" id="{F9F3FFB3-2E71-5E37-19A8-B1A1AB8664CF}"/>
              </a:ext>
            </a:extLst>
          </p:cNvPr>
          <p:cNvPicPr>
            <a:picLocks noGrp="1" noChangeAspect="1"/>
          </p:cNvPicPr>
          <p:nvPr>
            <p:ph type="pic" sz="quarter" idx="11"/>
          </p:nvPr>
        </p:nvPicPr>
        <p:blipFill rotWithShape="1">
          <a:blip r:embed="rId4" cstate="email">
            <a:extLst>
              <a:ext uri="{28A0092B-C50C-407E-A947-70E740481C1C}">
                <a14:useLocalDpi xmlns:a14="http://schemas.microsoft.com/office/drawing/2010/main" val="0"/>
              </a:ext>
            </a:extLst>
          </a:blip>
          <a:srcRect l="-2649" t="-2665" r="-2649" b="-2665"/>
          <a:stretch/>
        </p:blipFill>
        <p:spPr>
          <a:xfrm>
            <a:off x="3393716" y="727595"/>
            <a:ext cx="5400000" cy="5400000"/>
          </a:xfrm>
          <a:prstGeom prst="rect">
            <a:avLst/>
          </a:prstGeom>
        </p:spPr>
      </p:pic>
    </p:spTree>
    <p:extLst>
      <p:ext uri="{BB962C8B-B14F-4D97-AF65-F5344CB8AC3E}">
        <p14:creationId xmlns:p14="http://schemas.microsoft.com/office/powerpoint/2010/main" val="1485223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13">
            <a:extLst>
              <a:ext uri="{FF2B5EF4-FFF2-40B4-BE49-F238E27FC236}">
                <a16:creationId xmlns:a16="http://schemas.microsoft.com/office/drawing/2014/main" id="{8C2ABD66-8DF5-3530-D495-0CF67457BF5F}"/>
              </a:ext>
            </a:extLst>
          </p:cNvPr>
          <p:cNvSpPr/>
          <p:nvPr/>
        </p:nvSpPr>
        <p:spPr bwMode="gray">
          <a:xfrm>
            <a:off x="10719333" y="1813517"/>
            <a:ext cx="1060117" cy="91439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0" name="Rounded Rectangle 29">
            <a:extLst>
              <a:ext uri="{FF2B5EF4-FFF2-40B4-BE49-F238E27FC236}">
                <a16:creationId xmlns:a16="http://schemas.microsoft.com/office/drawing/2014/main" id="{D0C61E8A-86BA-AD10-C9BD-1DF401500D1F}"/>
              </a:ext>
            </a:extLst>
          </p:cNvPr>
          <p:cNvSpPr/>
          <p:nvPr/>
        </p:nvSpPr>
        <p:spPr bwMode="gray">
          <a:xfrm>
            <a:off x="1900770" y="2187489"/>
            <a:ext cx="1005840" cy="857629"/>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47204A04-4F44-A85A-B72C-A1F071BF2F9F}"/>
              </a:ext>
            </a:extLst>
          </p:cNvPr>
          <p:cNvSpPr>
            <a:spLocks noGrp="1"/>
          </p:cNvSpPr>
          <p:nvPr>
            <p:ph type="title"/>
          </p:nvPr>
        </p:nvSpPr>
        <p:spPr>
          <a:xfrm>
            <a:off x="467201" y="304800"/>
            <a:ext cx="10972800" cy="342900"/>
          </a:xfrm>
        </p:spPr>
        <p:txBody>
          <a:bodyPr/>
          <a:lstStyle/>
          <a:p>
            <a:r>
              <a:rPr lang="en-US" dirty="0">
                <a:solidFill>
                  <a:srgbClr val="C00000"/>
                </a:solidFill>
              </a:rPr>
              <a:t>Company</a:t>
            </a:r>
            <a:r>
              <a:rPr lang="en-US" dirty="0"/>
              <a:t> Group History</a:t>
            </a:r>
          </a:p>
        </p:txBody>
      </p:sp>
      <p:cxnSp>
        <p:nvCxnSpPr>
          <p:cNvPr id="5" name="Straight Connector 4">
            <a:extLst>
              <a:ext uri="{FF2B5EF4-FFF2-40B4-BE49-F238E27FC236}">
                <a16:creationId xmlns:a16="http://schemas.microsoft.com/office/drawing/2014/main" id="{4DEDE0A5-7C8A-581A-F248-0211A49F885C}"/>
              </a:ext>
            </a:extLst>
          </p:cNvPr>
          <p:cNvCxnSpPr>
            <a:cxnSpLocks/>
          </p:cNvCxnSpPr>
          <p:nvPr/>
        </p:nvCxnSpPr>
        <p:spPr>
          <a:xfrm flipV="1">
            <a:off x="1006382" y="3221430"/>
            <a:ext cx="10243009" cy="0"/>
          </a:xfrm>
          <a:prstGeom prst="line">
            <a:avLst/>
          </a:prstGeom>
          <a:ln w="19050" cap="rnd">
            <a:solidFill>
              <a:srgbClr val="86BC25"/>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06351105-7FD3-68BB-A975-F7704DDC0D13}"/>
              </a:ext>
            </a:extLst>
          </p:cNvPr>
          <p:cNvSpPr/>
          <p:nvPr/>
        </p:nvSpPr>
        <p:spPr bwMode="gray">
          <a:xfrm>
            <a:off x="241662" y="3063326"/>
            <a:ext cx="766063" cy="342900"/>
          </a:xfrm>
          <a:prstGeom prst="roundRect">
            <a:avLst>
              <a:gd name="adj" fmla="val 13768"/>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gn="ctr">
              <a:lnSpc>
                <a:spcPct val="106000"/>
              </a:lnSpc>
              <a:buFont typeface="Wingdings 2" pitchFamily="18" charset="2"/>
              <a:buNone/>
            </a:pPr>
            <a:r>
              <a:rPr lang="en-US" sz="1000" b="1" dirty="0">
                <a:solidFill>
                  <a:schemeClr val="bg1"/>
                </a:solidFill>
              </a:rPr>
              <a:t>Year X Founded</a:t>
            </a:r>
          </a:p>
        </p:txBody>
      </p:sp>
      <p:grpSp>
        <p:nvGrpSpPr>
          <p:cNvPr id="18" name="Group 17">
            <a:extLst>
              <a:ext uri="{FF2B5EF4-FFF2-40B4-BE49-F238E27FC236}">
                <a16:creationId xmlns:a16="http://schemas.microsoft.com/office/drawing/2014/main" id="{B74EC8BC-32A1-C9B8-CBA4-03FC24D29398}"/>
              </a:ext>
            </a:extLst>
          </p:cNvPr>
          <p:cNvGrpSpPr/>
          <p:nvPr/>
        </p:nvGrpSpPr>
        <p:grpSpPr>
          <a:xfrm>
            <a:off x="1667346" y="2168795"/>
            <a:ext cx="91440" cy="1032248"/>
            <a:chOff x="693266" y="2336626"/>
            <a:chExt cx="91440" cy="1032248"/>
          </a:xfrm>
          <a:solidFill>
            <a:srgbClr val="86BC25"/>
          </a:solidFill>
        </p:grpSpPr>
        <p:cxnSp>
          <p:nvCxnSpPr>
            <p:cNvPr id="19" name="Straight Connector 18">
              <a:extLst>
                <a:ext uri="{FF2B5EF4-FFF2-40B4-BE49-F238E27FC236}">
                  <a16:creationId xmlns:a16="http://schemas.microsoft.com/office/drawing/2014/main" id="{99EDFFFE-2B2E-AB17-5727-30C3267BA878}"/>
                </a:ext>
              </a:extLst>
            </p:cNvPr>
            <p:cNvCxnSpPr/>
            <p:nvPr/>
          </p:nvCxnSpPr>
          <p:spPr>
            <a:xfrm>
              <a:off x="736460" y="2454474"/>
              <a:ext cx="0" cy="91440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4E99FF94-D226-A9DD-A13D-95F4C3971417}"/>
                </a:ext>
              </a:extLst>
            </p:cNvPr>
            <p:cNvSpPr/>
            <p:nvPr/>
          </p:nvSpPr>
          <p:spPr>
            <a:xfrm>
              <a:off x="693266" y="2336626"/>
              <a:ext cx="91440" cy="91440"/>
            </a:xfrm>
            <a:prstGeom prst="roundRect">
              <a:avLst/>
            </a:prstGeom>
            <a:grpFill/>
            <a:ln w="0"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id="{35C9AA38-820C-5787-48F0-B473043286F0}"/>
              </a:ext>
            </a:extLst>
          </p:cNvPr>
          <p:cNvSpPr/>
          <p:nvPr/>
        </p:nvSpPr>
        <p:spPr bwMode="gray">
          <a:xfrm>
            <a:off x="1640322"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 name="Rounded Rectangle 21">
            <a:extLst>
              <a:ext uri="{FF2B5EF4-FFF2-40B4-BE49-F238E27FC236}">
                <a16:creationId xmlns:a16="http://schemas.microsoft.com/office/drawing/2014/main" id="{8BA3596E-9CB7-ED5D-E7BD-15FD3F402118}"/>
              </a:ext>
            </a:extLst>
          </p:cNvPr>
          <p:cNvSpPr/>
          <p:nvPr/>
        </p:nvSpPr>
        <p:spPr bwMode="gray">
          <a:xfrm>
            <a:off x="1781306" y="2123075"/>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23" name="TextBox 22">
            <a:extLst>
              <a:ext uri="{FF2B5EF4-FFF2-40B4-BE49-F238E27FC236}">
                <a16:creationId xmlns:a16="http://schemas.microsoft.com/office/drawing/2014/main" id="{2C116C22-4DE6-CA58-3235-D63096CE5100}"/>
              </a:ext>
            </a:extLst>
          </p:cNvPr>
          <p:cNvSpPr txBox="1"/>
          <p:nvPr/>
        </p:nvSpPr>
        <p:spPr>
          <a:xfrm>
            <a:off x="1990140" y="2335869"/>
            <a:ext cx="854111"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2</a:t>
            </a:r>
          </a:p>
        </p:txBody>
      </p:sp>
      <p:sp>
        <p:nvSpPr>
          <p:cNvPr id="29" name="Rounded Rectangle 28">
            <a:extLst>
              <a:ext uri="{FF2B5EF4-FFF2-40B4-BE49-F238E27FC236}">
                <a16:creationId xmlns:a16="http://schemas.microsoft.com/office/drawing/2014/main" id="{62C2CC38-0863-4DE4-40E3-0E4047B01C32}"/>
              </a:ext>
            </a:extLst>
          </p:cNvPr>
          <p:cNvSpPr/>
          <p:nvPr/>
        </p:nvSpPr>
        <p:spPr bwMode="gray">
          <a:xfrm>
            <a:off x="1447175" y="3845120"/>
            <a:ext cx="1062450" cy="1355560"/>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TextBox 10">
            <a:extLst>
              <a:ext uri="{FF2B5EF4-FFF2-40B4-BE49-F238E27FC236}">
                <a16:creationId xmlns:a16="http://schemas.microsoft.com/office/drawing/2014/main" id="{D19F4452-6CEA-B91E-22DB-AFAA431E4AF1}"/>
              </a:ext>
            </a:extLst>
          </p:cNvPr>
          <p:cNvSpPr txBox="1"/>
          <p:nvPr/>
        </p:nvSpPr>
        <p:spPr>
          <a:xfrm>
            <a:off x="1564696" y="4004978"/>
            <a:ext cx="856690"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a:t>
            </a:r>
          </a:p>
        </p:txBody>
      </p:sp>
      <p:grpSp>
        <p:nvGrpSpPr>
          <p:cNvPr id="25" name="Group 24">
            <a:extLst>
              <a:ext uri="{FF2B5EF4-FFF2-40B4-BE49-F238E27FC236}">
                <a16:creationId xmlns:a16="http://schemas.microsoft.com/office/drawing/2014/main" id="{67317C53-8DAF-B7A9-0075-0BE644815320}"/>
              </a:ext>
            </a:extLst>
          </p:cNvPr>
          <p:cNvGrpSpPr/>
          <p:nvPr/>
        </p:nvGrpSpPr>
        <p:grpSpPr>
          <a:xfrm>
            <a:off x="1244607" y="3314834"/>
            <a:ext cx="91440" cy="575307"/>
            <a:chOff x="693266" y="2454474"/>
            <a:chExt cx="91440" cy="575307"/>
          </a:xfrm>
          <a:solidFill>
            <a:srgbClr val="86BC25"/>
          </a:solidFill>
        </p:grpSpPr>
        <p:cxnSp>
          <p:nvCxnSpPr>
            <p:cNvPr id="26" name="Straight Connector 25">
              <a:extLst>
                <a:ext uri="{FF2B5EF4-FFF2-40B4-BE49-F238E27FC236}">
                  <a16:creationId xmlns:a16="http://schemas.microsoft.com/office/drawing/2014/main" id="{5E6BF87C-FF62-BC72-A52A-09F7876E5C0D}"/>
                </a:ext>
              </a:extLst>
            </p:cNvPr>
            <p:cNvCxnSpPr/>
            <p:nvPr/>
          </p:nvCxnSpPr>
          <p:spPr>
            <a:xfrm>
              <a:off x="736460" y="2454474"/>
              <a:ext cx="0" cy="45720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EDEA60A-F5D6-F854-A5A9-FAE155D5804A}"/>
                </a:ext>
              </a:extLst>
            </p:cNvPr>
            <p:cNvSpPr/>
            <p:nvPr/>
          </p:nvSpPr>
          <p:spPr>
            <a:xfrm>
              <a:off x="693266" y="2938341"/>
              <a:ext cx="91440" cy="91440"/>
            </a:xfrm>
            <a:prstGeom prst="roundRect">
              <a:avLst/>
            </a:prstGeom>
            <a:grpFill/>
            <a:ln w="0"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9CA72CA3-AD8F-B7DD-8D55-6E2CFF5D2A75}"/>
              </a:ext>
            </a:extLst>
          </p:cNvPr>
          <p:cNvSpPr/>
          <p:nvPr/>
        </p:nvSpPr>
        <p:spPr bwMode="gray">
          <a:xfrm>
            <a:off x="1227265" y="3161540"/>
            <a:ext cx="126124" cy="126124"/>
          </a:xfrm>
          <a:prstGeom prst="ellipse">
            <a:avLst/>
          </a:prstGeom>
          <a:solidFill>
            <a:srgbClr val="86BC25"/>
          </a:solidFill>
          <a:ln w="15875"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8" name="Rounded Rectangle 27">
            <a:extLst>
              <a:ext uri="{FF2B5EF4-FFF2-40B4-BE49-F238E27FC236}">
                <a16:creationId xmlns:a16="http://schemas.microsoft.com/office/drawing/2014/main" id="{EB7BD8AF-6A75-9BC2-C4A3-BA06F6258A01}"/>
              </a:ext>
            </a:extLst>
          </p:cNvPr>
          <p:cNvSpPr/>
          <p:nvPr/>
        </p:nvSpPr>
        <p:spPr bwMode="gray">
          <a:xfrm>
            <a:off x="1359242" y="3753680"/>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31" name="Rounded Rectangle 30">
            <a:extLst>
              <a:ext uri="{FF2B5EF4-FFF2-40B4-BE49-F238E27FC236}">
                <a16:creationId xmlns:a16="http://schemas.microsoft.com/office/drawing/2014/main" id="{34C42C8A-19DE-8B83-B659-84A617DF69E4}"/>
              </a:ext>
            </a:extLst>
          </p:cNvPr>
          <p:cNvSpPr/>
          <p:nvPr/>
        </p:nvSpPr>
        <p:spPr bwMode="gray">
          <a:xfrm>
            <a:off x="3247601" y="1561987"/>
            <a:ext cx="949932" cy="1151385"/>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32" name="Group 31">
            <a:extLst>
              <a:ext uri="{FF2B5EF4-FFF2-40B4-BE49-F238E27FC236}">
                <a16:creationId xmlns:a16="http://schemas.microsoft.com/office/drawing/2014/main" id="{0115AAE3-41D3-3EAB-0925-BC6A05D5EE71}"/>
              </a:ext>
            </a:extLst>
          </p:cNvPr>
          <p:cNvGrpSpPr/>
          <p:nvPr/>
        </p:nvGrpSpPr>
        <p:grpSpPr>
          <a:xfrm>
            <a:off x="3014177" y="1550989"/>
            <a:ext cx="91440" cy="1675534"/>
            <a:chOff x="693266" y="2050553"/>
            <a:chExt cx="91440" cy="1675534"/>
          </a:xfrm>
          <a:solidFill>
            <a:srgbClr val="86BC25"/>
          </a:solidFill>
        </p:grpSpPr>
        <p:cxnSp>
          <p:nvCxnSpPr>
            <p:cNvPr id="33" name="Straight Connector 32">
              <a:extLst>
                <a:ext uri="{FF2B5EF4-FFF2-40B4-BE49-F238E27FC236}">
                  <a16:creationId xmlns:a16="http://schemas.microsoft.com/office/drawing/2014/main" id="{A4FE8E15-DB81-84E2-D86A-BF52C908EF32}"/>
                </a:ext>
              </a:extLst>
            </p:cNvPr>
            <p:cNvCxnSpPr/>
            <p:nvPr/>
          </p:nvCxnSpPr>
          <p:spPr>
            <a:xfrm>
              <a:off x="736460" y="2171607"/>
              <a:ext cx="0" cy="155448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21CC152A-53DD-63A6-7552-5627BA2D6F70}"/>
                </a:ext>
              </a:extLst>
            </p:cNvPr>
            <p:cNvSpPr/>
            <p:nvPr/>
          </p:nvSpPr>
          <p:spPr>
            <a:xfrm>
              <a:off x="693266" y="2050553"/>
              <a:ext cx="91440" cy="91440"/>
            </a:xfrm>
            <a:prstGeom prst="roundRect">
              <a:avLst/>
            </a:prstGeom>
            <a:grpFill/>
            <a:ln w="0" cap="flat">
              <a:noFill/>
              <a:prstDash val="solid"/>
              <a:miter/>
            </a:ln>
          </p:spPr>
          <p:txBody>
            <a:bodyPr rtlCol="0" anchor="ctr"/>
            <a:lstStyle/>
            <a:p>
              <a:endParaRPr lang="en-US"/>
            </a:p>
          </p:txBody>
        </p:sp>
      </p:grpSp>
      <p:sp>
        <p:nvSpPr>
          <p:cNvPr id="35" name="Oval 34">
            <a:extLst>
              <a:ext uri="{FF2B5EF4-FFF2-40B4-BE49-F238E27FC236}">
                <a16:creationId xmlns:a16="http://schemas.microsoft.com/office/drawing/2014/main" id="{71B869E4-E350-45B2-0B9F-AAE069100029}"/>
              </a:ext>
            </a:extLst>
          </p:cNvPr>
          <p:cNvSpPr/>
          <p:nvPr/>
        </p:nvSpPr>
        <p:spPr bwMode="gray">
          <a:xfrm>
            <a:off x="2991657"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6" name="Rounded Rectangle 35">
            <a:extLst>
              <a:ext uri="{FF2B5EF4-FFF2-40B4-BE49-F238E27FC236}">
                <a16:creationId xmlns:a16="http://schemas.microsoft.com/office/drawing/2014/main" id="{4DC3BA9B-FB82-1F73-E453-BE7F75594E93}"/>
              </a:ext>
            </a:extLst>
          </p:cNvPr>
          <p:cNvSpPr/>
          <p:nvPr/>
        </p:nvSpPr>
        <p:spPr bwMode="gray">
          <a:xfrm>
            <a:off x="3128137" y="1497573"/>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37" name="TextBox 36">
            <a:extLst>
              <a:ext uri="{FF2B5EF4-FFF2-40B4-BE49-F238E27FC236}">
                <a16:creationId xmlns:a16="http://schemas.microsoft.com/office/drawing/2014/main" id="{B311B4B7-1D6A-9438-0257-2AD2D6918F44}"/>
              </a:ext>
            </a:extLst>
          </p:cNvPr>
          <p:cNvSpPr txBox="1"/>
          <p:nvPr/>
        </p:nvSpPr>
        <p:spPr>
          <a:xfrm>
            <a:off x="3336971" y="1742613"/>
            <a:ext cx="746945"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4</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ounded Rectangle 37">
            <a:extLst>
              <a:ext uri="{FF2B5EF4-FFF2-40B4-BE49-F238E27FC236}">
                <a16:creationId xmlns:a16="http://schemas.microsoft.com/office/drawing/2014/main" id="{8223C785-40FE-DC81-CC7A-4AC506D313BE}"/>
              </a:ext>
            </a:extLst>
          </p:cNvPr>
          <p:cNvSpPr/>
          <p:nvPr/>
        </p:nvSpPr>
        <p:spPr bwMode="gray">
          <a:xfrm>
            <a:off x="2824185" y="4416462"/>
            <a:ext cx="998478" cy="89144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9" name="TextBox 38">
            <a:extLst>
              <a:ext uri="{FF2B5EF4-FFF2-40B4-BE49-F238E27FC236}">
                <a16:creationId xmlns:a16="http://schemas.microsoft.com/office/drawing/2014/main" id="{AC89E062-0EBB-489B-E079-0701223A87E3}"/>
              </a:ext>
            </a:extLst>
          </p:cNvPr>
          <p:cNvSpPr txBox="1"/>
          <p:nvPr/>
        </p:nvSpPr>
        <p:spPr>
          <a:xfrm>
            <a:off x="2941707" y="4576320"/>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3</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40" name="Group 39">
            <a:extLst>
              <a:ext uri="{FF2B5EF4-FFF2-40B4-BE49-F238E27FC236}">
                <a16:creationId xmlns:a16="http://schemas.microsoft.com/office/drawing/2014/main" id="{F31A24F9-2243-C04E-FFB9-BA3F426D0A00}"/>
              </a:ext>
            </a:extLst>
          </p:cNvPr>
          <p:cNvGrpSpPr/>
          <p:nvPr/>
        </p:nvGrpSpPr>
        <p:grpSpPr>
          <a:xfrm>
            <a:off x="2621617" y="3314834"/>
            <a:ext cx="91440" cy="1137448"/>
            <a:chOff x="693266" y="2454474"/>
            <a:chExt cx="91440" cy="1137448"/>
          </a:xfrm>
          <a:solidFill>
            <a:srgbClr val="86BC25"/>
          </a:solidFill>
        </p:grpSpPr>
        <p:cxnSp>
          <p:nvCxnSpPr>
            <p:cNvPr id="41" name="Straight Connector 40">
              <a:extLst>
                <a:ext uri="{FF2B5EF4-FFF2-40B4-BE49-F238E27FC236}">
                  <a16:creationId xmlns:a16="http://schemas.microsoft.com/office/drawing/2014/main" id="{405D312F-6B03-AD3E-922A-37699CDF3F06}"/>
                </a:ext>
              </a:extLst>
            </p:cNvPr>
            <p:cNvCxnSpPr/>
            <p:nvPr/>
          </p:nvCxnSpPr>
          <p:spPr>
            <a:xfrm>
              <a:off x="736460" y="2454474"/>
              <a:ext cx="0" cy="100584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1C15C39-6CDD-F7E9-FB16-D3D89750DC5B}"/>
                </a:ext>
              </a:extLst>
            </p:cNvPr>
            <p:cNvSpPr/>
            <p:nvPr/>
          </p:nvSpPr>
          <p:spPr>
            <a:xfrm>
              <a:off x="693266" y="3500482"/>
              <a:ext cx="91440" cy="91440"/>
            </a:xfrm>
            <a:prstGeom prst="roundRect">
              <a:avLst/>
            </a:prstGeom>
            <a:grpFill/>
            <a:ln w="0" cap="flat">
              <a:noFill/>
              <a:prstDash val="solid"/>
              <a:miter/>
            </a:ln>
          </p:spPr>
          <p:txBody>
            <a:bodyPr rtlCol="0" anchor="ctr"/>
            <a:lstStyle/>
            <a:p>
              <a:endParaRPr lang="en-US"/>
            </a:p>
          </p:txBody>
        </p:sp>
      </p:grpSp>
      <p:sp>
        <p:nvSpPr>
          <p:cNvPr id="43" name="Rounded Rectangle 42">
            <a:extLst>
              <a:ext uri="{FF2B5EF4-FFF2-40B4-BE49-F238E27FC236}">
                <a16:creationId xmlns:a16="http://schemas.microsoft.com/office/drawing/2014/main" id="{68F1E0DE-FF61-3577-2B31-16CEB5B35E59}"/>
              </a:ext>
            </a:extLst>
          </p:cNvPr>
          <p:cNvSpPr/>
          <p:nvPr/>
        </p:nvSpPr>
        <p:spPr bwMode="gray">
          <a:xfrm>
            <a:off x="2736252" y="4325022"/>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44" name="Oval 43">
            <a:extLst>
              <a:ext uri="{FF2B5EF4-FFF2-40B4-BE49-F238E27FC236}">
                <a16:creationId xmlns:a16="http://schemas.microsoft.com/office/drawing/2014/main" id="{5690E3F6-C6E9-E51E-392B-8589AA1A1BC0}"/>
              </a:ext>
            </a:extLst>
          </p:cNvPr>
          <p:cNvSpPr/>
          <p:nvPr/>
        </p:nvSpPr>
        <p:spPr bwMode="gray">
          <a:xfrm>
            <a:off x="2604274"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5" name="Rounded Rectangle 44">
            <a:extLst>
              <a:ext uri="{FF2B5EF4-FFF2-40B4-BE49-F238E27FC236}">
                <a16:creationId xmlns:a16="http://schemas.microsoft.com/office/drawing/2014/main" id="{8EB9EA6F-ED9F-324C-3B91-E29A990B5C48}"/>
              </a:ext>
            </a:extLst>
          </p:cNvPr>
          <p:cNvSpPr/>
          <p:nvPr/>
        </p:nvSpPr>
        <p:spPr bwMode="gray">
          <a:xfrm>
            <a:off x="4103444" y="3847256"/>
            <a:ext cx="998478" cy="980900"/>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 name="TextBox 45">
            <a:extLst>
              <a:ext uri="{FF2B5EF4-FFF2-40B4-BE49-F238E27FC236}">
                <a16:creationId xmlns:a16="http://schemas.microsoft.com/office/drawing/2014/main" id="{D031E790-589A-78BB-B7D1-B7E754CBC9F5}"/>
              </a:ext>
            </a:extLst>
          </p:cNvPr>
          <p:cNvSpPr txBox="1"/>
          <p:nvPr/>
        </p:nvSpPr>
        <p:spPr>
          <a:xfrm>
            <a:off x="4220966" y="4007114"/>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5</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Rounded Rectangle 49">
            <a:extLst>
              <a:ext uri="{FF2B5EF4-FFF2-40B4-BE49-F238E27FC236}">
                <a16:creationId xmlns:a16="http://schemas.microsoft.com/office/drawing/2014/main" id="{E8698B20-5CC9-A570-C2DC-FFFC21C7F3B8}"/>
              </a:ext>
            </a:extLst>
          </p:cNvPr>
          <p:cNvSpPr/>
          <p:nvPr/>
        </p:nvSpPr>
        <p:spPr bwMode="gray">
          <a:xfrm>
            <a:off x="4015511" y="3755816"/>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51" name="Oval 50">
            <a:extLst>
              <a:ext uri="{FF2B5EF4-FFF2-40B4-BE49-F238E27FC236}">
                <a16:creationId xmlns:a16="http://schemas.microsoft.com/office/drawing/2014/main" id="{F12FAA4C-F519-5668-A9DF-64C61AC44B39}"/>
              </a:ext>
            </a:extLst>
          </p:cNvPr>
          <p:cNvSpPr/>
          <p:nvPr/>
        </p:nvSpPr>
        <p:spPr bwMode="gray">
          <a:xfrm>
            <a:off x="3883533"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2" name="Rounded Rectangle 51">
            <a:extLst>
              <a:ext uri="{FF2B5EF4-FFF2-40B4-BE49-F238E27FC236}">
                <a16:creationId xmlns:a16="http://schemas.microsoft.com/office/drawing/2014/main" id="{0A853CC6-C762-34CB-404B-E6667C631041}"/>
              </a:ext>
            </a:extLst>
          </p:cNvPr>
          <p:cNvSpPr/>
          <p:nvPr/>
        </p:nvSpPr>
        <p:spPr bwMode="gray">
          <a:xfrm>
            <a:off x="4513346" y="1839509"/>
            <a:ext cx="949932" cy="1176432"/>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6" name="Oval 55">
            <a:extLst>
              <a:ext uri="{FF2B5EF4-FFF2-40B4-BE49-F238E27FC236}">
                <a16:creationId xmlns:a16="http://schemas.microsoft.com/office/drawing/2014/main" id="{32ACEFDB-C392-5B9B-A660-0F37600234C9}"/>
              </a:ext>
            </a:extLst>
          </p:cNvPr>
          <p:cNvSpPr/>
          <p:nvPr/>
        </p:nvSpPr>
        <p:spPr bwMode="gray">
          <a:xfrm>
            <a:off x="4257402"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7" name="Rounded Rectangle 56">
            <a:extLst>
              <a:ext uri="{FF2B5EF4-FFF2-40B4-BE49-F238E27FC236}">
                <a16:creationId xmlns:a16="http://schemas.microsoft.com/office/drawing/2014/main" id="{8D5F1EDE-9874-5211-4B73-2C0D0EBDD127}"/>
              </a:ext>
            </a:extLst>
          </p:cNvPr>
          <p:cNvSpPr/>
          <p:nvPr/>
        </p:nvSpPr>
        <p:spPr bwMode="gray">
          <a:xfrm>
            <a:off x="4404899" y="1775095"/>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58" name="TextBox 57">
            <a:extLst>
              <a:ext uri="{FF2B5EF4-FFF2-40B4-BE49-F238E27FC236}">
                <a16:creationId xmlns:a16="http://schemas.microsoft.com/office/drawing/2014/main" id="{15872AD3-B4C3-099C-B5D3-815C3FECC0B0}"/>
              </a:ext>
            </a:extLst>
          </p:cNvPr>
          <p:cNvSpPr txBox="1"/>
          <p:nvPr/>
        </p:nvSpPr>
        <p:spPr>
          <a:xfrm>
            <a:off x="4602716" y="2020135"/>
            <a:ext cx="746945"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6</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9" name="Group 58">
            <a:extLst>
              <a:ext uri="{FF2B5EF4-FFF2-40B4-BE49-F238E27FC236}">
                <a16:creationId xmlns:a16="http://schemas.microsoft.com/office/drawing/2014/main" id="{FDBED9E0-7B1B-A1E3-1847-531D376FF13E}"/>
              </a:ext>
            </a:extLst>
          </p:cNvPr>
          <p:cNvGrpSpPr/>
          <p:nvPr/>
        </p:nvGrpSpPr>
        <p:grpSpPr>
          <a:xfrm>
            <a:off x="4279917" y="1820815"/>
            <a:ext cx="91440" cy="1604885"/>
            <a:chOff x="693266" y="2336626"/>
            <a:chExt cx="91440" cy="1604885"/>
          </a:xfrm>
          <a:solidFill>
            <a:srgbClr val="86BC25"/>
          </a:solidFill>
        </p:grpSpPr>
        <p:cxnSp>
          <p:nvCxnSpPr>
            <p:cNvPr id="60" name="Straight Connector 59">
              <a:extLst>
                <a:ext uri="{FF2B5EF4-FFF2-40B4-BE49-F238E27FC236}">
                  <a16:creationId xmlns:a16="http://schemas.microsoft.com/office/drawing/2014/main" id="{FAC8EA77-68DC-6087-9722-ED2407A863E4}"/>
                </a:ext>
              </a:extLst>
            </p:cNvPr>
            <p:cNvCxnSpPr>
              <a:cxnSpLocks/>
              <a:endCxn id="56" idx="0"/>
            </p:cNvCxnSpPr>
            <p:nvPr/>
          </p:nvCxnSpPr>
          <p:spPr>
            <a:xfrm flipH="1">
              <a:off x="733813" y="2718634"/>
              <a:ext cx="2647" cy="1222877"/>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9532DD94-5FE3-63FA-3155-D479EB1E28C1}"/>
                </a:ext>
              </a:extLst>
            </p:cNvPr>
            <p:cNvSpPr/>
            <p:nvPr/>
          </p:nvSpPr>
          <p:spPr>
            <a:xfrm>
              <a:off x="693266" y="2336626"/>
              <a:ext cx="91440" cy="91440"/>
            </a:xfrm>
            <a:prstGeom prst="roundRect">
              <a:avLst/>
            </a:prstGeom>
            <a:grpFill/>
            <a:ln w="0"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6D41573B-C13D-7A2A-E1F1-D7C1848C45E1}"/>
              </a:ext>
            </a:extLst>
          </p:cNvPr>
          <p:cNvGrpSpPr/>
          <p:nvPr/>
        </p:nvGrpSpPr>
        <p:grpSpPr>
          <a:xfrm>
            <a:off x="3900872" y="3314834"/>
            <a:ext cx="91440" cy="575307"/>
            <a:chOff x="693266" y="2454474"/>
            <a:chExt cx="91440" cy="575307"/>
          </a:xfrm>
          <a:solidFill>
            <a:srgbClr val="86BC25"/>
          </a:solidFill>
        </p:grpSpPr>
        <p:cxnSp>
          <p:nvCxnSpPr>
            <p:cNvPr id="63" name="Straight Connector 62">
              <a:extLst>
                <a:ext uri="{FF2B5EF4-FFF2-40B4-BE49-F238E27FC236}">
                  <a16:creationId xmlns:a16="http://schemas.microsoft.com/office/drawing/2014/main" id="{30543ECA-B783-1E39-57D5-8378CEE28AF3}"/>
                </a:ext>
              </a:extLst>
            </p:cNvPr>
            <p:cNvCxnSpPr/>
            <p:nvPr/>
          </p:nvCxnSpPr>
          <p:spPr>
            <a:xfrm>
              <a:off x="736460" y="2454474"/>
              <a:ext cx="0" cy="45720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5C7512A0-34CF-969A-3D44-8C3E7915B316}"/>
                </a:ext>
              </a:extLst>
            </p:cNvPr>
            <p:cNvSpPr/>
            <p:nvPr/>
          </p:nvSpPr>
          <p:spPr>
            <a:xfrm>
              <a:off x="693266" y="2938341"/>
              <a:ext cx="91440" cy="91440"/>
            </a:xfrm>
            <a:prstGeom prst="roundRect">
              <a:avLst/>
            </a:prstGeom>
            <a:grpFill/>
            <a:ln w="0" cap="flat">
              <a:noFill/>
              <a:prstDash val="solid"/>
              <a:miter/>
            </a:ln>
          </p:spPr>
          <p:txBody>
            <a:bodyPr rtlCol="0" anchor="ctr"/>
            <a:lstStyle/>
            <a:p>
              <a:endParaRPr lang="en-US"/>
            </a:p>
          </p:txBody>
        </p:sp>
      </p:grpSp>
      <p:sp>
        <p:nvSpPr>
          <p:cNvPr id="65" name="Rounded Rectangle 64">
            <a:extLst>
              <a:ext uri="{FF2B5EF4-FFF2-40B4-BE49-F238E27FC236}">
                <a16:creationId xmlns:a16="http://schemas.microsoft.com/office/drawing/2014/main" id="{78BF3C11-81C0-96C0-56D8-9BB373AFDBEF}"/>
              </a:ext>
            </a:extLst>
          </p:cNvPr>
          <p:cNvSpPr/>
          <p:nvPr/>
        </p:nvSpPr>
        <p:spPr bwMode="gray">
          <a:xfrm>
            <a:off x="5360181" y="4361500"/>
            <a:ext cx="998478" cy="89144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6" name="TextBox 65">
            <a:extLst>
              <a:ext uri="{FF2B5EF4-FFF2-40B4-BE49-F238E27FC236}">
                <a16:creationId xmlns:a16="http://schemas.microsoft.com/office/drawing/2014/main" id="{4C47DF15-8415-1FA3-BFD9-118484B34A67}"/>
              </a:ext>
            </a:extLst>
          </p:cNvPr>
          <p:cNvSpPr txBox="1"/>
          <p:nvPr/>
        </p:nvSpPr>
        <p:spPr>
          <a:xfrm>
            <a:off x="5477703" y="4521358"/>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7 </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7" name="Group 66">
            <a:extLst>
              <a:ext uri="{FF2B5EF4-FFF2-40B4-BE49-F238E27FC236}">
                <a16:creationId xmlns:a16="http://schemas.microsoft.com/office/drawing/2014/main" id="{6B1CCDC4-12C2-F617-50CD-D0363137DFBD}"/>
              </a:ext>
            </a:extLst>
          </p:cNvPr>
          <p:cNvGrpSpPr/>
          <p:nvPr/>
        </p:nvGrpSpPr>
        <p:grpSpPr>
          <a:xfrm>
            <a:off x="5157613" y="3314834"/>
            <a:ext cx="91440" cy="1079677"/>
            <a:chOff x="693266" y="2454474"/>
            <a:chExt cx="91440" cy="1079677"/>
          </a:xfrm>
          <a:solidFill>
            <a:srgbClr val="86BC25"/>
          </a:solidFill>
        </p:grpSpPr>
        <p:cxnSp>
          <p:nvCxnSpPr>
            <p:cNvPr id="68" name="Straight Connector 67">
              <a:extLst>
                <a:ext uri="{FF2B5EF4-FFF2-40B4-BE49-F238E27FC236}">
                  <a16:creationId xmlns:a16="http://schemas.microsoft.com/office/drawing/2014/main" id="{0FC40FD5-1635-8CA8-B901-B1F9E0C2BFCD}"/>
                </a:ext>
              </a:extLst>
            </p:cNvPr>
            <p:cNvCxnSpPr>
              <a:cxnSpLocks/>
              <a:endCxn id="69" idx="0"/>
            </p:cNvCxnSpPr>
            <p:nvPr/>
          </p:nvCxnSpPr>
          <p:spPr>
            <a:xfrm>
              <a:off x="736460" y="2454474"/>
              <a:ext cx="2526" cy="988237"/>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0FA6CB4D-208F-4406-94BB-3A359E700FCD}"/>
                </a:ext>
              </a:extLst>
            </p:cNvPr>
            <p:cNvSpPr/>
            <p:nvPr/>
          </p:nvSpPr>
          <p:spPr>
            <a:xfrm>
              <a:off x="693266" y="3442711"/>
              <a:ext cx="91440" cy="91440"/>
            </a:xfrm>
            <a:prstGeom prst="roundRect">
              <a:avLst/>
            </a:prstGeom>
            <a:grpFill/>
            <a:ln w="0" cap="flat">
              <a:noFill/>
              <a:prstDash val="solid"/>
              <a:miter/>
            </a:ln>
          </p:spPr>
          <p:txBody>
            <a:bodyPr rtlCol="0" anchor="ctr"/>
            <a:lstStyle/>
            <a:p>
              <a:endParaRPr lang="en-US"/>
            </a:p>
          </p:txBody>
        </p:sp>
      </p:grpSp>
      <p:sp>
        <p:nvSpPr>
          <p:cNvPr id="70" name="Rounded Rectangle 69">
            <a:extLst>
              <a:ext uri="{FF2B5EF4-FFF2-40B4-BE49-F238E27FC236}">
                <a16:creationId xmlns:a16="http://schemas.microsoft.com/office/drawing/2014/main" id="{24BC107A-B4EF-5116-0899-71D8A32BD787}"/>
              </a:ext>
            </a:extLst>
          </p:cNvPr>
          <p:cNvSpPr/>
          <p:nvPr/>
        </p:nvSpPr>
        <p:spPr bwMode="gray">
          <a:xfrm>
            <a:off x="5272248" y="4270060"/>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71" name="Oval 70">
            <a:extLst>
              <a:ext uri="{FF2B5EF4-FFF2-40B4-BE49-F238E27FC236}">
                <a16:creationId xmlns:a16="http://schemas.microsoft.com/office/drawing/2014/main" id="{AFFDDA53-4A89-B1C8-D202-952837D2798B}"/>
              </a:ext>
            </a:extLst>
          </p:cNvPr>
          <p:cNvSpPr/>
          <p:nvPr/>
        </p:nvSpPr>
        <p:spPr bwMode="gray">
          <a:xfrm>
            <a:off x="5140270"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2" name="Rounded Rectangle 71">
            <a:extLst>
              <a:ext uri="{FF2B5EF4-FFF2-40B4-BE49-F238E27FC236}">
                <a16:creationId xmlns:a16="http://schemas.microsoft.com/office/drawing/2014/main" id="{B13CAD34-A76D-5539-6B1A-A9403AB9154D}"/>
              </a:ext>
            </a:extLst>
          </p:cNvPr>
          <p:cNvSpPr/>
          <p:nvPr/>
        </p:nvSpPr>
        <p:spPr bwMode="gray">
          <a:xfrm>
            <a:off x="5837651" y="1610311"/>
            <a:ext cx="949932" cy="1042400"/>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73" name="Group 72">
            <a:extLst>
              <a:ext uri="{FF2B5EF4-FFF2-40B4-BE49-F238E27FC236}">
                <a16:creationId xmlns:a16="http://schemas.microsoft.com/office/drawing/2014/main" id="{3ACF0BD4-CACC-2C56-E7BA-9279ED7831C1}"/>
              </a:ext>
            </a:extLst>
          </p:cNvPr>
          <p:cNvGrpSpPr/>
          <p:nvPr/>
        </p:nvGrpSpPr>
        <p:grpSpPr>
          <a:xfrm>
            <a:off x="5604227" y="1589787"/>
            <a:ext cx="91440" cy="1606954"/>
            <a:chOff x="693266" y="2393453"/>
            <a:chExt cx="91440" cy="1606954"/>
          </a:xfrm>
          <a:solidFill>
            <a:srgbClr val="86BC25"/>
          </a:solidFill>
        </p:grpSpPr>
        <p:cxnSp>
          <p:nvCxnSpPr>
            <p:cNvPr id="74" name="Straight Connector 73">
              <a:extLst>
                <a:ext uri="{FF2B5EF4-FFF2-40B4-BE49-F238E27FC236}">
                  <a16:creationId xmlns:a16="http://schemas.microsoft.com/office/drawing/2014/main" id="{05AC7298-DB72-EE1E-FF9E-D16EEDC21466}"/>
                </a:ext>
              </a:extLst>
            </p:cNvPr>
            <p:cNvCxnSpPr>
              <a:cxnSpLocks/>
              <a:stCxn id="75" idx="2"/>
            </p:cNvCxnSpPr>
            <p:nvPr/>
          </p:nvCxnSpPr>
          <p:spPr>
            <a:xfrm flipH="1">
              <a:off x="736460" y="2484893"/>
              <a:ext cx="2526" cy="1515514"/>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C8F38581-1A10-7107-B525-7D7B82A19E8E}"/>
                </a:ext>
              </a:extLst>
            </p:cNvPr>
            <p:cNvSpPr/>
            <p:nvPr/>
          </p:nvSpPr>
          <p:spPr>
            <a:xfrm>
              <a:off x="693266" y="2393453"/>
              <a:ext cx="91440" cy="91440"/>
            </a:xfrm>
            <a:prstGeom prst="roundRect">
              <a:avLst/>
            </a:prstGeom>
            <a:grpFill/>
            <a:ln w="0" cap="flat">
              <a:noFill/>
              <a:prstDash val="solid"/>
              <a:miter/>
            </a:ln>
          </p:spPr>
          <p:txBody>
            <a:bodyPr rtlCol="0" anchor="ctr"/>
            <a:lstStyle/>
            <a:p>
              <a:endParaRPr lang="en-US"/>
            </a:p>
          </p:txBody>
        </p:sp>
      </p:grpSp>
      <p:sp>
        <p:nvSpPr>
          <p:cNvPr id="76" name="Oval 75">
            <a:extLst>
              <a:ext uri="{FF2B5EF4-FFF2-40B4-BE49-F238E27FC236}">
                <a16:creationId xmlns:a16="http://schemas.microsoft.com/office/drawing/2014/main" id="{A48962F9-3D90-9816-494E-9E5CAC032D43}"/>
              </a:ext>
            </a:extLst>
          </p:cNvPr>
          <p:cNvSpPr/>
          <p:nvPr/>
        </p:nvSpPr>
        <p:spPr bwMode="gray">
          <a:xfrm>
            <a:off x="5581707"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7" name="Rounded Rectangle 76">
            <a:extLst>
              <a:ext uri="{FF2B5EF4-FFF2-40B4-BE49-F238E27FC236}">
                <a16:creationId xmlns:a16="http://schemas.microsoft.com/office/drawing/2014/main" id="{CC26BC88-E4E4-E1D1-5A98-068455843887}"/>
              </a:ext>
            </a:extLst>
          </p:cNvPr>
          <p:cNvSpPr/>
          <p:nvPr/>
        </p:nvSpPr>
        <p:spPr bwMode="gray">
          <a:xfrm>
            <a:off x="5718187" y="1545896"/>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78" name="TextBox 77">
            <a:extLst>
              <a:ext uri="{FF2B5EF4-FFF2-40B4-BE49-F238E27FC236}">
                <a16:creationId xmlns:a16="http://schemas.microsoft.com/office/drawing/2014/main" id="{514DA8B0-AD03-2551-7124-C723837D8640}"/>
              </a:ext>
            </a:extLst>
          </p:cNvPr>
          <p:cNvSpPr txBox="1"/>
          <p:nvPr/>
        </p:nvSpPr>
        <p:spPr>
          <a:xfrm>
            <a:off x="5927022" y="1790936"/>
            <a:ext cx="681694"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8</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9" name="Rounded Rectangle 78">
            <a:extLst>
              <a:ext uri="{FF2B5EF4-FFF2-40B4-BE49-F238E27FC236}">
                <a16:creationId xmlns:a16="http://schemas.microsoft.com/office/drawing/2014/main" id="{7837F142-B79B-CBF3-4357-B949030133EC}"/>
              </a:ext>
            </a:extLst>
          </p:cNvPr>
          <p:cNvSpPr/>
          <p:nvPr/>
        </p:nvSpPr>
        <p:spPr bwMode="gray">
          <a:xfrm>
            <a:off x="6509462" y="3851431"/>
            <a:ext cx="998478" cy="89144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0" name="TextBox 79">
            <a:extLst>
              <a:ext uri="{FF2B5EF4-FFF2-40B4-BE49-F238E27FC236}">
                <a16:creationId xmlns:a16="http://schemas.microsoft.com/office/drawing/2014/main" id="{8457DD59-27B6-6FCB-52F8-C258A669D02F}"/>
              </a:ext>
            </a:extLst>
          </p:cNvPr>
          <p:cNvSpPr txBox="1"/>
          <p:nvPr/>
        </p:nvSpPr>
        <p:spPr>
          <a:xfrm>
            <a:off x="6626984" y="4011289"/>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9</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1" name="Rounded Rectangle 80">
            <a:extLst>
              <a:ext uri="{FF2B5EF4-FFF2-40B4-BE49-F238E27FC236}">
                <a16:creationId xmlns:a16="http://schemas.microsoft.com/office/drawing/2014/main" id="{6CC2D3D8-77DD-A0B5-3474-626E173F08A2}"/>
              </a:ext>
            </a:extLst>
          </p:cNvPr>
          <p:cNvSpPr/>
          <p:nvPr/>
        </p:nvSpPr>
        <p:spPr bwMode="gray">
          <a:xfrm>
            <a:off x="6421529" y="3759991"/>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82" name="Oval 81">
            <a:extLst>
              <a:ext uri="{FF2B5EF4-FFF2-40B4-BE49-F238E27FC236}">
                <a16:creationId xmlns:a16="http://schemas.microsoft.com/office/drawing/2014/main" id="{61D8B320-9C92-4266-082F-529905B3AEA8}"/>
              </a:ext>
            </a:extLst>
          </p:cNvPr>
          <p:cNvSpPr/>
          <p:nvPr/>
        </p:nvSpPr>
        <p:spPr bwMode="gray">
          <a:xfrm>
            <a:off x="6289551"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83" name="Group 82">
            <a:extLst>
              <a:ext uri="{FF2B5EF4-FFF2-40B4-BE49-F238E27FC236}">
                <a16:creationId xmlns:a16="http://schemas.microsoft.com/office/drawing/2014/main" id="{0BF53237-5862-6A0A-B842-C43ADD0E05C0}"/>
              </a:ext>
            </a:extLst>
          </p:cNvPr>
          <p:cNvGrpSpPr/>
          <p:nvPr/>
        </p:nvGrpSpPr>
        <p:grpSpPr>
          <a:xfrm>
            <a:off x="6306890" y="3314834"/>
            <a:ext cx="91440" cy="575307"/>
            <a:chOff x="693266" y="2454474"/>
            <a:chExt cx="91440" cy="575307"/>
          </a:xfrm>
          <a:solidFill>
            <a:srgbClr val="86BC25"/>
          </a:solidFill>
        </p:grpSpPr>
        <p:cxnSp>
          <p:nvCxnSpPr>
            <p:cNvPr id="84" name="Straight Connector 83">
              <a:extLst>
                <a:ext uri="{FF2B5EF4-FFF2-40B4-BE49-F238E27FC236}">
                  <a16:creationId xmlns:a16="http://schemas.microsoft.com/office/drawing/2014/main" id="{C2E22296-C936-94DD-7347-55E74A175E21}"/>
                </a:ext>
              </a:extLst>
            </p:cNvPr>
            <p:cNvCxnSpPr/>
            <p:nvPr/>
          </p:nvCxnSpPr>
          <p:spPr>
            <a:xfrm>
              <a:off x="736460" y="2454474"/>
              <a:ext cx="0" cy="45720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D667E4A-0E32-4C96-B40D-F6FACD3F5F0F}"/>
                </a:ext>
              </a:extLst>
            </p:cNvPr>
            <p:cNvSpPr/>
            <p:nvPr/>
          </p:nvSpPr>
          <p:spPr>
            <a:xfrm>
              <a:off x="693266" y="2938341"/>
              <a:ext cx="91440" cy="91440"/>
            </a:xfrm>
            <a:prstGeom prst="roundRect">
              <a:avLst/>
            </a:prstGeom>
            <a:grpFill/>
            <a:ln w="0" cap="flat">
              <a:noFill/>
              <a:prstDash val="solid"/>
              <a:miter/>
            </a:ln>
          </p:spPr>
          <p:txBody>
            <a:bodyPr rtlCol="0" anchor="ctr"/>
            <a:lstStyle/>
            <a:p>
              <a:endParaRPr lang="en-US"/>
            </a:p>
          </p:txBody>
        </p:sp>
      </p:grpSp>
      <p:sp>
        <p:nvSpPr>
          <p:cNvPr id="86" name="Rounded Rectangle 85">
            <a:extLst>
              <a:ext uri="{FF2B5EF4-FFF2-40B4-BE49-F238E27FC236}">
                <a16:creationId xmlns:a16="http://schemas.microsoft.com/office/drawing/2014/main" id="{2AE678E5-014F-9D24-B699-9F7D9E6560CA}"/>
              </a:ext>
            </a:extLst>
          </p:cNvPr>
          <p:cNvSpPr/>
          <p:nvPr/>
        </p:nvSpPr>
        <p:spPr bwMode="gray">
          <a:xfrm>
            <a:off x="7148439" y="2187489"/>
            <a:ext cx="1060117" cy="91439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7" name="Oval 86">
            <a:extLst>
              <a:ext uri="{FF2B5EF4-FFF2-40B4-BE49-F238E27FC236}">
                <a16:creationId xmlns:a16="http://schemas.microsoft.com/office/drawing/2014/main" id="{0DB8A39C-ABE5-C035-D52D-B96FFBCFE576}"/>
              </a:ext>
            </a:extLst>
          </p:cNvPr>
          <p:cNvSpPr/>
          <p:nvPr/>
        </p:nvSpPr>
        <p:spPr bwMode="gray">
          <a:xfrm>
            <a:off x="6797246"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8" name="Rounded Rectangle 87">
            <a:extLst>
              <a:ext uri="{FF2B5EF4-FFF2-40B4-BE49-F238E27FC236}">
                <a16:creationId xmlns:a16="http://schemas.microsoft.com/office/drawing/2014/main" id="{DE993B42-60C8-F72A-DAAB-D04B7BD6FB61}"/>
              </a:ext>
            </a:extLst>
          </p:cNvPr>
          <p:cNvSpPr/>
          <p:nvPr/>
        </p:nvSpPr>
        <p:spPr bwMode="gray">
          <a:xfrm>
            <a:off x="6933726" y="2123075"/>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89" name="TextBox 88">
            <a:extLst>
              <a:ext uri="{FF2B5EF4-FFF2-40B4-BE49-F238E27FC236}">
                <a16:creationId xmlns:a16="http://schemas.microsoft.com/office/drawing/2014/main" id="{2821F86A-5BE7-6DD7-16ED-C8A65204996C}"/>
              </a:ext>
            </a:extLst>
          </p:cNvPr>
          <p:cNvSpPr txBox="1"/>
          <p:nvPr/>
        </p:nvSpPr>
        <p:spPr>
          <a:xfrm>
            <a:off x="7223840" y="2368115"/>
            <a:ext cx="860551"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10</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90" name="Group 89">
            <a:extLst>
              <a:ext uri="{FF2B5EF4-FFF2-40B4-BE49-F238E27FC236}">
                <a16:creationId xmlns:a16="http://schemas.microsoft.com/office/drawing/2014/main" id="{0F56E369-448E-BF88-7743-92522AB1B180}"/>
              </a:ext>
            </a:extLst>
          </p:cNvPr>
          <p:cNvGrpSpPr/>
          <p:nvPr/>
        </p:nvGrpSpPr>
        <p:grpSpPr>
          <a:xfrm>
            <a:off x="6819761" y="2168795"/>
            <a:ext cx="91440" cy="1032248"/>
            <a:chOff x="693266" y="2336626"/>
            <a:chExt cx="91440" cy="1032248"/>
          </a:xfrm>
          <a:solidFill>
            <a:srgbClr val="86BC25"/>
          </a:solidFill>
        </p:grpSpPr>
        <p:cxnSp>
          <p:nvCxnSpPr>
            <p:cNvPr id="91" name="Straight Connector 90">
              <a:extLst>
                <a:ext uri="{FF2B5EF4-FFF2-40B4-BE49-F238E27FC236}">
                  <a16:creationId xmlns:a16="http://schemas.microsoft.com/office/drawing/2014/main" id="{E7C24CA8-134B-EB7B-08EB-6450124D2F50}"/>
                </a:ext>
              </a:extLst>
            </p:cNvPr>
            <p:cNvCxnSpPr/>
            <p:nvPr/>
          </p:nvCxnSpPr>
          <p:spPr>
            <a:xfrm>
              <a:off x="736460" y="2454474"/>
              <a:ext cx="0" cy="91440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DFAB99F-E464-7F0B-98D6-B66114694AB5}"/>
                </a:ext>
              </a:extLst>
            </p:cNvPr>
            <p:cNvSpPr/>
            <p:nvPr/>
          </p:nvSpPr>
          <p:spPr>
            <a:xfrm>
              <a:off x="693266" y="2336626"/>
              <a:ext cx="91440" cy="91440"/>
            </a:xfrm>
            <a:prstGeom prst="roundRect">
              <a:avLst/>
            </a:prstGeom>
            <a:grpFill/>
            <a:ln w="0" cap="flat">
              <a:noFill/>
              <a:prstDash val="solid"/>
              <a:miter/>
            </a:ln>
          </p:spPr>
          <p:txBody>
            <a:bodyPr rtlCol="0" anchor="ctr"/>
            <a:lstStyle/>
            <a:p>
              <a:endParaRPr lang="en-US"/>
            </a:p>
          </p:txBody>
        </p:sp>
      </p:grpSp>
      <p:sp>
        <p:nvSpPr>
          <p:cNvPr id="93" name="Rounded Rectangle 92">
            <a:extLst>
              <a:ext uri="{FF2B5EF4-FFF2-40B4-BE49-F238E27FC236}">
                <a16:creationId xmlns:a16="http://schemas.microsoft.com/office/drawing/2014/main" id="{050E8507-D3A8-99D2-9C2D-98B73251C036}"/>
              </a:ext>
            </a:extLst>
          </p:cNvPr>
          <p:cNvSpPr/>
          <p:nvPr/>
        </p:nvSpPr>
        <p:spPr bwMode="gray">
          <a:xfrm>
            <a:off x="7716350" y="4298634"/>
            <a:ext cx="966943" cy="1026567"/>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4" name="TextBox 93">
            <a:extLst>
              <a:ext uri="{FF2B5EF4-FFF2-40B4-BE49-F238E27FC236}">
                <a16:creationId xmlns:a16="http://schemas.microsoft.com/office/drawing/2014/main" id="{E9B084E7-DA9E-75B8-F46C-7730D77DA60D}"/>
              </a:ext>
            </a:extLst>
          </p:cNvPr>
          <p:cNvSpPr txBox="1"/>
          <p:nvPr/>
        </p:nvSpPr>
        <p:spPr>
          <a:xfrm>
            <a:off x="7833872" y="4458492"/>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11</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95" name="Group 94">
            <a:extLst>
              <a:ext uri="{FF2B5EF4-FFF2-40B4-BE49-F238E27FC236}">
                <a16:creationId xmlns:a16="http://schemas.microsoft.com/office/drawing/2014/main" id="{4ECAF20B-2351-AED5-D28A-28E2C966407F}"/>
              </a:ext>
            </a:extLst>
          </p:cNvPr>
          <p:cNvGrpSpPr/>
          <p:nvPr/>
        </p:nvGrpSpPr>
        <p:grpSpPr>
          <a:xfrm>
            <a:off x="7513782" y="3314834"/>
            <a:ext cx="91440" cy="1214607"/>
            <a:chOff x="693266" y="2454474"/>
            <a:chExt cx="91440" cy="1214607"/>
          </a:xfrm>
          <a:solidFill>
            <a:srgbClr val="86BC25"/>
          </a:solidFill>
        </p:grpSpPr>
        <p:cxnSp>
          <p:nvCxnSpPr>
            <p:cNvPr id="96" name="Straight Connector 95">
              <a:extLst>
                <a:ext uri="{FF2B5EF4-FFF2-40B4-BE49-F238E27FC236}">
                  <a16:creationId xmlns:a16="http://schemas.microsoft.com/office/drawing/2014/main" id="{570CB8F7-F41F-70FA-D3C4-DB9E997D23FA}"/>
                </a:ext>
              </a:extLst>
            </p:cNvPr>
            <p:cNvCxnSpPr/>
            <p:nvPr/>
          </p:nvCxnSpPr>
          <p:spPr>
            <a:xfrm>
              <a:off x="736460" y="2454474"/>
              <a:ext cx="0" cy="109728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D8F538E2-7649-02D8-2DF6-611CA8F7A6C0}"/>
                </a:ext>
              </a:extLst>
            </p:cNvPr>
            <p:cNvSpPr/>
            <p:nvPr/>
          </p:nvSpPr>
          <p:spPr>
            <a:xfrm>
              <a:off x="693266" y="3577641"/>
              <a:ext cx="91440" cy="91440"/>
            </a:xfrm>
            <a:prstGeom prst="roundRect">
              <a:avLst/>
            </a:prstGeom>
            <a:grpFill/>
            <a:ln w="0" cap="flat">
              <a:noFill/>
              <a:prstDash val="solid"/>
              <a:miter/>
            </a:ln>
          </p:spPr>
          <p:txBody>
            <a:bodyPr rtlCol="0" anchor="ctr"/>
            <a:lstStyle/>
            <a:p>
              <a:endParaRPr lang="en-US"/>
            </a:p>
          </p:txBody>
        </p:sp>
      </p:grpSp>
      <p:sp>
        <p:nvSpPr>
          <p:cNvPr id="98" name="Rounded Rectangle 97">
            <a:extLst>
              <a:ext uri="{FF2B5EF4-FFF2-40B4-BE49-F238E27FC236}">
                <a16:creationId xmlns:a16="http://schemas.microsoft.com/office/drawing/2014/main" id="{4D1FF55D-54D4-0610-C4DD-56F2E6890FB2}"/>
              </a:ext>
            </a:extLst>
          </p:cNvPr>
          <p:cNvSpPr/>
          <p:nvPr/>
        </p:nvSpPr>
        <p:spPr bwMode="gray">
          <a:xfrm>
            <a:off x="7628417" y="4207194"/>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99" name="Oval 98">
            <a:extLst>
              <a:ext uri="{FF2B5EF4-FFF2-40B4-BE49-F238E27FC236}">
                <a16:creationId xmlns:a16="http://schemas.microsoft.com/office/drawing/2014/main" id="{B6564CF2-4D92-502B-6C56-C8ECC70A40F3}"/>
              </a:ext>
            </a:extLst>
          </p:cNvPr>
          <p:cNvSpPr/>
          <p:nvPr/>
        </p:nvSpPr>
        <p:spPr bwMode="gray">
          <a:xfrm>
            <a:off x="7496439"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0" name="Rounded Rectangle 99">
            <a:extLst>
              <a:ext uri="{FF2B5EF4-FFF2-40B4-BE49-F238E27FC236}">
                <a16:creationId xmlns:a16="http://schemas.microsoft.com/office/drawing/2014/main" id="{837C0F30-8A3E-576A-A257-98A687FE797F}"/>
              </a:ext>
            </a:extLst>
          </p:cNvPr>
          <p:cNvSpPr/>
          <p:nvPr/>
        </p:nvSpPr>
        <p:spPr bwMode="gray">
          <a:xfrm>
            <a:off x="8336814" y="1562692"/>
            <a:ext cx="949932" cy="688366"/>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01" name="Group 100">
            <a:extLst>
              <a:ext uri="{FF2B5EF4-FFF2-40B4-BE49-F238E27FC236}">
                <a16:creationId xmlns:a16="http://schemas.microsoft.com/office/drawing/2014/main" id="{F02B9208-F02C-B47D-C8EE-985D0C655158}"/>
              </a:ext>
            </a:extLst>
          </p:cNvPr>
          <p:cNvGrpSpPr/>
          <p:nvPr/>
        </p:nvGrpSpPr>
        <p:grpSpPr>
          <a:xfrm>
            <a:off x="8103390" y="1551693"/>
            <a:ext cx="91440" cy="1675534"/>
            <a:chOff x="693266" y="2050553"/>
            <a:chExt cx="91440" cy="1675534"/>
          </a:xfrm>
          <a:solidFill>
            <a:srgbClr val="86BC25"/>
          </a:solidFill>
        </p:grpSpPr>
        <p:cxnSp>
          <p:nvCxnSpPr>
            <p:cNvPr id="102" name="Straight Connector 101">
              <a:extLst>
                <a:ext uri="{FF2B5EF4-FFF2-40B4-BE49-F238E27FC236}">
                  <a16:creationId xmlns:a16="http://schemas.microsoft.com/office/drawing/2014/main" id="{969EB817-09C5-D147-32AA-31E476A88F59}"/>
                </a:ext>
              </a:extLst>
            </p:cNvPr>
            <p:cNvCxnSpPr/>
            <p:nvPr/>
          </p:nvCxnSpPr>
          <p:spPr>
            <a:xfrm>
              <a:off x="736460" y="2171607"/>
              <a:ext cx="0" cy="1554480"/>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03491BD9-1317-6C67-0684-2B7EA23DDB19}"/>
                </a:ext>
              </a:extLst>
            </p:cNvPr>
            <p:cNvSpPr/>
            <p:nvPr/>
          </p:nvSpPr>
          <p:spPr>
            <a:xfrm>
              <a:off x="693266" y="2050553"/>
              <a:ext cx="91440" cy="91440"/>
            </a:xfrm>
            <a:prstGeom prst="roundRect">
              <a:avLst/>
            </a:prstGeom>
            <a:grpFill/>
            <a:ln w="0" cap="flat">
              <a:noFill/>
              <a:prstDash val="solid"/>
              <a:miter/>
            </a:ln>
          </p:spPr>
          <p:txBody>
            <a:bodyPr rtlCol="0" anchor="ctr"/>
            <a:lstStyle/>
            <a:p>
              <a:endParaRPr lang="en-US"/>
            </a:p>
          </p:txBody>
        </p:sp>
      </p:grpSp>
      <p:sp>
        <p:nvSpPr>
          <p:cNvPr id="104" name="Oval 103">
            <a:extLst>
              <a:ext uri="{FF2B5EF4-FFF2-40B4-BE49-F238E27FC236}">
                <a16:creationId xmlns:a16="http://schemas.microsoft.com/office/drawing/2014/main" id="{FB39C61D-396B-BD70-3CCD-03009D037753}"/>
              </a:ext>
            </a:extLst>
          </p:cNvPr>
          <p:cNvSpPr/>
          <p:nvPr/>
        </p:nvSpPr>
        <p:spPr bwMode="gray">
          <a:xfrm>
            <a:off x="8080870"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5" name="Rounded Rectangle 104">
            <a:extLst>
              <a:ext uri="{FF2B5EF4-FFF2-40B4-BE49-F238E27FC236}">
                <a16:creationId xmlns:a16="http://schemas.microsoft.com/office/drawing/2014/main" id="{5C525B21-F1A7-AE7A-A433-701B9EE4C9BB}"/>
              </a:ext>
            </a:extLst>
          </p:cNvPr>
          <p:cNvSpPr/>
          <p:nvPr/>
        </p:nvSpPr>
        <p:spPr bwMode="gray">
          <a:xfrm>
            <a:off x="8217350" y="1498277"/>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106" name="TextBox 105">
            <a:extLst>
              <a:ext uri="{FF2B5EF4-FFF2-40B4-BE49-F238E27FC236}">
                <a16:creationId xmlns:a16="http://schemas.microsoft.com/office/drawing/2014/main" id="{2B4C76F7-2497-C0E0-6C48-F0E960802918}"/>
              </a:ext>
            </a:extLst>
          </p:cNvPr>
          <p:cNvSpPr txBox="1"/>
          <p:nvPr/>
        </p:nvSpPr>
        <p:spPr>
          <a:xfrm>
            <a:off x="8426184" y="1743317"/>
            <a:ext cx="746945"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12</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07" name="Rounded Rectangle 106">
            <a:extLst>
              <a:ext uri="{FF2B5EF4-FFF2-40B4-BE49-F238E27FC236}">
                <a16:creationId xmlns:a16="http://schemas.microsoft.com/office/drawing/2014/main" id="{CB70D8F1-5563-C3AA-306D-8756E361582F}"/>
              </a:ext>
            </a:extLst>
          </p:cNvPr>
          <p:cNvSpPr/>
          <p:nvPr/>
        </p:nvSpPr>
        <p:spPr bwMode="gray">
          <a:xfrm>
            <a:off x="8821552" y="4337592"/>
            <a:ext cx="998478" cy="1118612"/>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8" name="TextBox 107">
            <a:extLst>
              <a:ext uri="{FF2B5EF4-FFF2-40B4-BE49-F238E27FC236}">
                <a16:creationId xmlns:a16="http://schemas.microsoft.com/office/drawing/2014/main" id="{894373B2-D4A4-D561-EB25-02B3B556507A}"/>
              </a:ext>
            </a:extLst>
          </p:cNvPr>
          <p:cNvSpPr txBox="1"/>
          <p:nvPr/>
        </p:nvSpPr>
        <p:spPr>
          <a:xfrm>
            <a:off x="8929100" y="4721489"/>
            <a:ext cx="776966"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13</a:t>
            </a:r>
          </a:p>
        </p:txBody>
      </p:sp>
      <p:sp>
        <p:nvSpPr>
          <p:cNvPr id="109" name="Rounded Rectangle 108">
            <a:extLst>
              <a:ext uri="{FF2B5EF4-FFF2-40B4-BE49-F238E27FC236}">
                <a16:creationId xmlns:a16="http://schemas.microsoft.com/office/drawing/2014/main" id="{FE38E32A-7F21-2291-99D5-F4E57B785233}"/>
              </a:ext>
            </a:extLst>
          </p:cNvPr>
          <p:cNvSpPr/>
          <p:nvPr/>
        </p:nvSpPr>
        <p:spPr bwMode="gray">
          <a:xfrm>
            <a:off x="8723645" y="4470191"/>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110" name="Oval 109">
            <a:extLst>
              <a:ext uri="{FF2B5EF4-FFF2-40B4-BE49-F238E27FC236}">
                <a16:creationId xmlns:a16="http://schemas.microsoft.com/office/drawing/2014/main" id="{86B04A7E-308A-ABF7-9736-36E3BC0530D7}"/>
              </a:ext>
            </a:extLst>
          </p:cNvPr>
          <p:cNvSpPr/>
          <p:nvPr/>
        </p:nvSpPr>
        <p:spPr bwMode="gray">
          <a:xfrm>
            <a:off x="8581507"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11" name="Group 110">
            <a:extLst>
              <a:ext uri="{FF2B5EF4-FFF2-40B4-BE49-F238E27FC236}">
                <a16:creationId xmlns:a16="http://schemas.microsoft.com/office/drawing/2014/main" id="{3A72B8B1-57F3-5625-5604-458C0B80F7DC}"/>
              </a:ext>
            </a:extLst>
          </p:cNvPr>
          <p:cNvGrpSpPr/>
          <p:nvPr/>
        </p:nvGrpSpPr>
        <p:grpSpPr>
          <a:xfrm>
            <a:off x="8609006" y="3287664"/>
            <a:ext cx="91440" cy="1198745"/>
            <a:chOff x="693266" y="1977089"/>
            <a:chExt cx="91440" cy="1198745"/>
          </a:xfrm>
          <a:solidFill>
            <a:srgbClr val="86BC25"/>
          </a:solidFill>
        </p:grpSpPr>
        <p:cxnSp>
          <p:nvCxnSpPr>
            <p:cNvPr id="112" name="Straight Connector 111">
              <a:extLst>
                <a:ext uri="{FF2B5EF4-FFF2-40B4-BE49-F238E27FC236}">
                  <a16:creationId xmlns:a16="http://schemas.microsoft.com/office/drawing/2014/main" id="{B6212DDD-FAFD-C0C7-C133-271887075F30}"/>
                </a:ext>
              </a:extLst>
            </p:cNvPr>
            <p:cNvCxnSpPr>
              <a:cxnSpLocks/>
              <a:stCxn id="110" idx="4"/>
            </p:cNvCxnSpPr>
            <p:nvPr/>
          </p:nvCxnSpPr>
          <p:spPr>
            <a:xfrm>
              <a:off x="728829" y="1977089"/>
              <a:ext cx="7631" cy="1198745"/>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EDF62930-D0CF-8BC1-799E-5A8A24659100}"/>
                </a:ext>
              </a:extLst>
            </p:cNvPr>
            <p:cNvSpPr/>
            <p:nvPr/>
          </p:nvSpPr>
          <p:spPr>
            <a:xfrm>
              <a:off x="693266" y="2938341"/>
              <a:ext cx="91440" cy="91440"/>
            </a:xfrm>
            <a:prstGeom prst="roundRect">
              <a:avLst/>
            </a:prstGeom>
            <a:grpFill/>
            <a:ln w="0" cap="flat">
              <a:noFill/>
              <a:prstDash val="solid"/>
              <a:miter/>
            </a:ln>
          </p:spPr>
          <p:txBody>
            <a:bodyPr rtlCol="0" anchor="ctr"/>
            <a:lstStyle/>
            <a:p>
              <a:endParaRPr lang="en-US"/>
            </a:p>
          </p:txBody>
        </p:sp>
      </p:grpSp>
      <p:sp>
        <p:nvSpPr>
          <p:cNvPr id="114" name="Rounded Rectangle 113">
            <a:extLst>
              <a:ext uri="{FF2B5EF4-FFF2-40B4-BE49-F238E27FC236}">
                <a16:creationId xmlns:a16="http://schemas.microsoft.com/office/drawing/2014/main" id="{9B387955-5195-0865-F414-70D54E6C9031}"/>
              </a:ext>
            </a:extLst>
          </p:cNvPr>
          <p:cNvSpPr/>
          <p:nvPr/>
        </p:nvSpPr>
        <p:spPr bwMode="gray">
          <a:xfrm>
            <a:off x="9461368" y="1311189"/>
            <a:ext cx="1060117" cy="914391"/>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5" name="Oval 114">
            <a:extLst>
              <a:ext uri="{FF2B5EF4-FFF2-40B4-BE49-F238E27FC236}">
                <a16:creationId xmlns:a16="http://schemas.microsoft.com/office/drawing/2014/main" id="{AB6B9934-4E3A-DC8B-02A0-AF121037AC09}"/>
              </a:ext>
            </a:extLst>
          </p:cNvPr>
          <p:cNvSpPr/>
          <p:nvPr/>
        </p:nvSpPr>
        <p:spPr bwMode="gray">
          <a:xfrm>
            <a:off x="9234000"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6" name="Rounded Rectangle 115">
            <a:extLst>
              <a:ext uri="{FF2B5EF4-FFF2-40B4-BE49-F238E27FC236}">
                <a16:creationId xmlns:a16="http://schemas.microsoft.com/office/drawing/2014/main" id="{5CE2FA2E-D360-85DF-B5C8-40E0A38FB9A8}"/>
              </a:ext>
            </a:extLst>
          </p:cNvPr>
          <p:cNvSpPr/>
          <p:nvPr/>
        </p:nvSpPr>
        <p:spPr bwMode="gray">
          <a:xfrm>
            <a:off x="9341905" y="1246775"/>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117" name="TextBox 116">
            <a:extLst>
              <a:ext uri="{FF2B5EF4-FFF2-40B4-BE49-F238E27FC236}">
                <a16:creationId xmlns:a16="http://schemas.microsoft.com/office/drawing/2014/main" id="{8C11D68A-D98C-82FA-9E24-E7A6545867BB}"/>
              </a:ext>
            </a:extLst>
          </p:cNvPr>
          <p:cNvSpPr txBox="1"/>
          <p:nvPr/>
        </p:nvSpPr>
        <p:spPr>
          <a:xfrm>
            <a:off x="9550739" y="1491815"/>
            <a:ext cx="860551"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14</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18" name="Group 117">
            <a:extLst>
              <a:ext uri="{FF2B5EF4-FFF2-40B4-BE49-F238E27FC236}">
                <a16:creationId xmlns:a16="http://schemas.microsoft.com/office/drawing/2014/main" id="{07D86357-8289-2810-49B4-7A3ACF5040BE}"/>
              </a:ext>
            </a:extLst>
          </p:cNvPr>
          <p:cNvGrpSpPr/>
          <p:nvPr/>
        </p:nvGrpSpPr>
        <p:grpSpPr>
          <a:xfrm>
            <a:off x="9227940" y="1292495"/>
            <a:ext cx="91440" cy="2133205"/>
            <a:chOff x="693266" y="2336626"/>
            <a:chExt cx="91440" cy="2133205"/>
          </a:xfrm>
          <a:solidFill>
            <a:srgbClr val="86BC25"/>
          </a:solidFill>
        </p:grpSpPr>
        <p:cxnSp>
          <p:nvCxnSpPr>
            <p:cNvPr id="119" name="Straight Connector 118">
              <a:extLst>
                <a:ext uri="{FF2B5EF4-FFF2-40B4-BE49-F238E27FC236}">
                  <a16:creationId xmlns:a16="http://schemas.microsoft.com/office/drawing/2014/main" id="{DFA08627-05E4-4439-60CC-A9535133596D}"/>
                </a:ext>
              </a:extLst>
            </p:cNvPr>
            <p:cNvCxnSpPr>
              <a:cxnSpLocks/>
              <a:endCxn id="115" idx="0"/>
            </p:cNvCxnSpPr>
            <p:nvPr/>
          </p:nvCxnSpPr>
          <p:spPr>
            <a:xfrm>
              <a:off x="736460" y="2718634"/>
              <a:ext cx="0" cy="1751197"/>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20" name="Rounded Rectangle 119">
              <a:extLst>
                <a:ext uri="{FF2B5EF4-FFF2-40B4-BE49-F238E27FC236}">
                  <a16:creationId xmlns:a16="http://schemas.microsoft.com/office/drawing/2014/main" id="{94BBF5CA-A39A-C2DA-4101-7ADCBFBA649E}"/>
                </a:ext>
              </a:extLst>
            </p:cNvPr>
            <p:cNvSpPr/>
            <p:nvPr/>
          </p:nvSpPr>
          <p:spPr>
            <a:xfrm>
              <a:off x="693266" y="2336626"/>
              <a:ext cx="91440" cy="91440"/>
            </a:xfrm>
            <a:prstGeom prst="roundRect">
              <a:avLst/>
            </a:prstGeom>
            <a:grpFill/>
            <a:ln w="0" cap="flat">
              <a:noFill/>
              <a:prstDash val="solid"/>
              <a:miter/>
            </a:ln>
          </p:spPr>
          <p:txBody>
            <a:bodyPr rtlCol="0" anchor="ctr"/>
            <a:lstStyle/>
            <a:p>
              <a:endParaRPr lang="en-US"/>
            </a:p>
          </p:txBody>
        </p:sp>
      </p:grpSp>
      <p:sp>
        <p:nvSpPr>
          <p:cNvPr id="135" name="Rounded Rectangle 106">
            <a:extLst>
              <a:ext uri="{FF2B5EF4-FFF2-40B4-BE49-F238E27FC236}">
                <a16:creationId xmlns:a16="http://schemas.microsoft.com/office/drawing/2014/main" id="{85764E22-2EF9-39A1-AFD2-F7324F27C59D}"/>
              </a:ext>
            </a:extLst>
          </p:cNvPr>
          <p:cNvSpPr/>
          <p:nvPr/>
        </p:nvSpPr>
        <p:spPr bwMode="gray">
          <a:xfrm>
            <a:off x="9913055" y="3621994"/>
            <a:ext cx="892488" cy="1324119"/>
          </a:xfrm>
          <a:prstGeom prst="roundRect">
            <a:avLst>
              <a:gd name="adj" fmla="val 5168"/>
            </a:avLst>
          </a:prstGeom>
          <a:gradFill flip="none" rotWithShape="1">
            <a:gsLst>
              <a:gs pos="0">
                <a:srgbClr val="D0D0CE"/>
              </a:gs>
              <a:gs pos="76000">
                <a:srgbClr val="F4F4F4">
                  <a:alpha val="0"/>
                </a:srgbClr>
              </a:gs>
            </a:gsLst>
            <a:lin ang="300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6" name="TextBox 135">
            <a:extLst>
              <a:ext uri="{FF2B5EF4-FFF2-40B4-BE49-F238E27FC236}">
                <a16:creationId xmlns:a16="http://schemas.microsoft.com/office/drawing/2014/main" id="{EE8DDBD7-3401-F8C2-3DFB-84F88567DDE1}"/>
              </a:ext>
            </a:extLst>
          </p:cNvPr>
          <p:cNvSpPr txBox="1"/>
          <p:nvPr/>
        </p:nvSpPr>
        <p:spPr>
          <a:xfrm>
            <a:off x="10020417" y="3781853"/>
            <a:ext cx="650593"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15</a:t>
            </a:r>
            <a:endParaRPr lang="en-US" sz="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7" name="Rounded Rectangle 108">
            <a:extLst>
              <a:ext uri="{FF2B5EF4-FFF2-40B4-BE49-F238E27FC236}">
                <a16:creationId xmlns:a16="http://schemas.microsoft.com/office/drawing/2014/main" id="{89C0C689-CC41-EE2F-E78F-F78654511476}"/>
              </a:ext>
            </a:extLst>
          </p:cNvPr>
          <p:cNvSpPr/>
          <p:nvPr/>
        </p:nvSpPr>
        <p:spPr bwMode="gray">
          <a:xfrm>
            <a:off x="9814962" y="3530555"/>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grpSp>
        <p:nvGrpSpPr>
          <p:cNvPr id="139" name="Group 138">
            <a:extLst>
              <a:ext uri="{FF2B5EF4-FFF2-40B4-BE49-F238E27FC236}">
                <a16:creationId xmlns:a16="http://schemas.microsoft.com/office/drawing/2014/main" id="{8EC21B49-CB0A-4F05-C6AB-429E0FE69716}"/>
              </a:ext>
            </a:extLst>
          </p:cNvPr>
          <p:cNvGrpSpPr/>
          <p:nvPr/>
        </p:nvGrpSpPr>
        <p:grpSpPr>
          <a:xfrm>
            <a:off x="9700323" y="3254656"/>
            <a:ext cx="91440" cy="410224"/>
            <a:chOff x="693266" y="2619557"/>
            <a:chExt cx="91440" cy="410224"/>
          </a:xfrm>
          <a:solidFill>
            <a:srgbClr val="86BC25"/>
          </a:solidFill>
        </p:grpSpPr>
        <p:cxnSp>
          <p:nvCxnSpPr>
            <p:cNvPr id="140" name="Straight Connector 139">
              <a:extLst>
                <a:ext uri="{FF2B5EF4-FFF2-40B4-BE49-F238E27FC236}">
                  <a16:creationId xmlns:a16="http://schemas.microsoft.com/office/drawing/2014/main" id="{DB00AC15-045A-12CC-E280-157F5A5E6793}"/>
                </a:ext>
              </a:extLst>
            </p:cNvPr>
            <p:cNvCxnSpPr>
              <a:cxnSpLocks/>
            </p:cNvCxnSpPr>
            <p:nvPr/>
          </p:nvCxnSpPr>
          <p:spPr>
            <a:xfrm>
              <a:off x="736460" y="2619557"/>
              <a:ext cx="0" cy="292117"/>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41" name="Rounded Rectangle 112">
              <a:extLst>
                <a:ext uri="{FF2B5EF4-FFF2-40B4-BE49-F238E27FC236}">
                  <a16:creationId xmlns:a16="http://schemas.microsoft.com/office/drawing/2014/main" id="{B01028FC-5F1C-F779-60BF-F4BA9C9204BE}"/>
                </a:ext>
              </a:extLst>
            </p:cNvPr>
            <p:cNvSpPr/>
            <p:nvPr/>
          </p:nvSpPr>
          <p:spPr>
            <a:xfrm>
              <a:off x="693266" y="2938341"/>
              <a:ext cx="91440" cy="91440"/>
            </a:xfrm>
            <a:prstGeom prst="roundRect">
              <a:avLst/>
            </a:prstGeom>
            <a:grpFill/>
            <a:ln w="0" cap="flat">
              <a:noFill/>
              <a:prstDash val="solid"/>
              <a:miter/>
            </a:ln>
          </p:spPr>
          <p:txBody>
            <a:bodyPr rtlCol="0" anchor="ctr"/>
            <a:lstStyle/>
            <a:p>
              <a:endParaRPr lang="en-US"/>
            </a:p>
          </p:txBody>
        </p:sp>
      </p:grpSp>
      <p:sp>
        <p:nvSpPr>
          <p:cNvPr id="138" name="Oval 137">
            <a:extLst>
              <a:ext uri="{FF2B5EF4-FFF2-40B4-BE49-F238E27FC236}">
                <a16:creationId xmlns:a16="http://schemas.microsoft.com/office/drawing/2014/main" id="{F18043E6-B95A-CD3F-B804-F44C45474D36}"/>
              </a:ext>
            </a:extLst>
          </p:cNvPr>
          <p:cNvSpPr/>
          <p:nvPr/>
        </p:nvSpPr>
        <p:spPr bwMode="gray">
          <a:xfrm>
            <a:off x="9676730"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3" name="Oval 142">
            <a:extLst>
              <a:ext uri="{FF2B5EF4-FFF2-40B4-BE49-F238E27FC236}">
                <a16:creationId xmlns:a16="http://schemas.microsoft.com/office/drawing/2014/main" id="{883CFC03-2C38-BF83-2B59-A86CBBC21E88}"/>
              </a:ext>
            </a:extLst>
          </p:cNvPr>
          <p:cNvSpPr/>
          <p:nvPr/>
        </p:nvSpPr>
        <p:spPr bwMode="gray">
          <a:xfrm>
            <a:off x="10472148" y="3161540"/>
            <a:ext cx="126124" cy="126124"/>
          </a:xfrm>
          <a:prstGeom prst="ellipse">
            <a:avLst/>
          </a:prstGeom>
          <a:solidFill>
            <a:srgbClr val="86BC25"/>
          </a:solidFill>
          <a:ln w="19050" algn="ctr">
            <a:solidFill>
              <a:schemeClr val="bg1"/>
            </a:solidFill>
            <a:miter lim="800000"/>
            <a:headEnd/>
            <a:tailEnd/>
          </a:ln>
          <a:effectLst>
            <a:outerShdw blurRad="63500" sx="102000" sy="102000" algn="ctr"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4" name="Rounded Rectangle 115">
            <a:extLst>
              <a:ext uri="{FF2B5EF4-FFF2-40B4-BE49-F238E27FC236}">
                <a16:creationId xmlns:a16="http://schemas.microsoft.com/office/drawing/2014/main" id="{3FFF89B0-2CAE-4129-1818-D605F2C3D416}"/>
              </a:ext>
            </a:extLst>
          </p:cNvPr>
          <p:cNvSpPr/>
          <p:nvPr/>
        </p:nvSpPr>
        <p:spPr bwMode="gray">
          <a:xfrm>
            <a:off x="10618788" y="1726973"/>
            <a:ext cx="640080" cy="182880"/>
          </a:xfrm>
          <a:prstGeom prst="roundRect">
            <a:avLst>
              <a:gd name="adj" fmla="val 50000"/>
            </a:avLst>
          </a:prstGeom>
          <a:solidFill>
            <a:srgbClr val="43802A"/>
          </a:solidFill>
          <a:ln w="19050" algn="ctr">
            <a:noFill/>
            <a:miter lim="800000"/>
            <a:headEnd/>
            <a:tailEnd/>
          </a:ln>
          <a:effectLst>
            <a:reflection blurRad="6350" stA="52000" endA="300" endPos="35000" dir="5400000" sy="-100000" algn="bl" rotWithShape="0"/>
          </a:effectLst>
        </p:spPr>
        <p:txBody>
          <a:bodyPr wrap="square" lIns="91440" tIns="88900" rIns="88900" bIns="88900" rtlCol="0" anchor="ctr"/>
          <a:lstStyle/>
          <a:p>
            <a:pPr>
              <a:lnSpc>
                <a:spcPct val="106000"/>
              </a:lnSpc>
              <a:buFont typeface="Wingdings 2" pitchFamily="18" charset="2"/>
              <a:buNone/>
            </a:pPr>
            <a:r>
              <a:rPr lang="en-US" sz="1000" b="1" dirty="0">
                <a:solidFill>
                  <a:schemeClr val="bg1"/>
                </a:solidFill>
              </a:rPr>
              <a:t>Year X</a:t>
            </a:r>
          </a:p>
        </p:txBody>
      </p:sp>
      <p:sp>
        <p:nvSpPr>
          <p:cNvPr id="145" name="TextBox 144">
            <a:extLst>
              <a:ext uri="{FF2B5EF4-FFF2-40B4-BE49-F238E27FC236}">
                <a16:creationId xmlns:a16="http://schemas.microsoft.com/office/drawing/2014/main" id="{44A60A72-6AC7-E6C2-EFFB-0F021CE34802}"/>
              </a:ext>
            </a:extLst>
          </p:cNvPr>
          <p:cNvSpPr txBox="1"/>
          <p:nvPr/>
        </p:nvSpPr>
        <p:spPr>
          <a:xfrm>
            <a:off x="10827622" y="1972013"/>
            <a:ext cx="860551" cy="123111"/>
          </a:xfrm>
          <a:prstGeom prst="rect">
            <a:avLst/>
          </a:prstGeom>
          <a:noFill/>
        </p:spPr>
        <p:txBody>
          <a:bodyPr wrap="square" lIns="0" tIns="0" rIns="0" bIns="0" rtlCol="0">
            <a:spAutoFit/>
          </a:bodyPr>
          <a:lstStyle/>
          <a:p>
            <a:pPr>
              <a:spcBef>
                <a:spcPts val="600"/>
              </a:spcBef>
              <a:buSzPct val="100000"/>
            </a:pPr>
            <a:r>
              <a:rPr lang="en-US" sz="800" dirty="0">
                <a:solidFill>
                  <a:srgbClr val="C00000"/>
                </a:solidFill>
                <a:latin typeface="Open Sans" panose="020B0606030504020204" pitchFamily="34" charset="0"/>
                <a:ea typeface="Open Sans" panose="020B0606030504020204" pitchFamily="34" charset="0"/>
                <a:cs typeface="Open Sans" panose="020B0606030504020204" pitchFamily="34" charset="0"/>
              </a:rPr>
              <a:t>Milestone 16</a:t>
            </a:r>
          </a:p>
        </p:txBody>
      </p:sp>
      <p:grpSp>
        <p:nvGrpSpPr>
          <p:cNvPr id="146" name="Group 145">
            <a:extLst>
              <a:ext uri="{FF2B5EF4-FFF2-40B4-BE49-F238E27FC236}">
                <a16:creationId xmlns:a16="http://schemas.microsoft.com/office/drawing/2014/main" id="{934EB249-3519-16B3-AF4F-E30A5722E356}"/>
              </a:ext>
            </a:extLst>
          </p:cNvPr>
          <p:cNvGrpSpPr/>
          <p:nvPr/>
        </p:nvGrpSpPr>
        <p:grpSpPr>
          <a:xfrm>
            <a:off x="10494663" y="1770153"/>
            <a:ext cx="91440" cy="1400548"/>
            <a:chOff x="693266" y="1968326"/>
            <a:chExt cx="91440" cy="1400548"/>
          </a:xfrm>
          <a:solidFill>
            <a:srgbClr val="86BC25"/>
          </a:solidFill>
        </p:grpSpPr>
        <p:cxnSp>
          <p:nvCxnSpPr>
            <p:cNvPr id="147" name="Straight Connector 146">
              <a:extLst>
                <a:ext uri="{FF2B5EF4-FFF2-40B4-BE49-F238E27FC236}">
                  <a16:creationId xmlns:a16="http://schemas.microsoft.com/office/drawing/2014/main" id="{56A8E8BC-202D-6665-E068-6BDF83FB0CD6}"/>
                </a:ext>
              </a:extLst>
            </p:cNvPr>
            <p:cNvCxnSpPr>
              <a:cxnSpLocks/>
              <a:stCxn id="148" idx="2"/>
            </p:cNvCxnSpPr>
            <p:nvPr/>
          </p:nvCxnSpPr>
          <p:spPr>
            <a:xfrm flipH="1">
              <a:off x="736460" y="2059766"/>
              <a:ext cx="2526" cy="1309108"/>
            </a:xfrm>
            <a:prstGeom prst="line">
              <a:avLst/>
            </a:prstGeom>
            <a:grpFill/>
            <a:ln w="12700" cap="rnd">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48" name="Rounded Rectangle 119">
              <a:extLst>
                <a:ext uri="{FF2B5EF4-FFF2-40B4-BE49-F238E27FC236}">
                  <a16:creationId xmlns:a16="http://schemas.microsoft.com/office/drawing/2014/main" id="{96A8C656-4214-8E33-4A9B-0B99F8077168}"/>
                </a:ext>
              </a:extLst>
            </p:cNvPr>
            <p:cNvSpPr/>
            <p:nvPr/>
          </p:nvSpPr>
          <p:spPr>
            <a:xfrm>
              <a:off x="693266" y="1968326"/>
              <a:ext cx="91440" cy="91440"/>
            </a:xfrm>
            <a:prstGeom prst="roundRect">
              <a:avLst/>
            </a:prstGeom>
            <a:grpFill/>
            <a:ln w="0" cap="flat">
              <a:noFill/>
              <a:prstDash val="solid"/>
              <a:miter/>
            </a:ln>
          </p:spPr>
          <p:txBody>
            <a:bodyPr rtlCol="0" anchor="ctr"/>
            <a:lstStyle/>
            <a:p>
              <a:endParaRPr lang="en-US"/>
            </a:p>
          </p:txBody>
        </p:sp>
      </p:grpSp>
      <p:sp>
        <p:nvSpPr>
          <p:cNvPr id="8" name="Rounded Rectangle 68">
            <a:extLst>
              <a:ext uri="{FF2B5EF4-FFF2-40B4-BE49-F238E27FC236}">
                <a16:creationId xmlns:a16="http://schemas.microsoft.com/office/drawing/2014/main" id="{969039E0-1FDC-EC1F-5BA0-48D9B1A04AFF}"/>
              </a:ext>
            </a:extLst>
          </p:cNvPr>
          <p:cNvSpPr/>
          <p:nvPr/>
        </p:nvSpPr>
        <p:spPr bwMode="gray">
          <a:xfrm>
            <a:off x="8527" y="5804858"/>
            <a:ext cx="12192000" cy="476548"/>
          </a:xfrm>
          <a:prstGeom prst="roundRect">
            <a:avLst>
              <a:gd name="adj" fmla="val 1627"/>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672872D0-CF24-9E6C-D90D-EEE2078AA9B2}"/>
              </a:ext>
            </a:extLst>
          </p:cNvPr>
          <p:cNvSpPr txBox="1"/>
          <p:nvPr/>
        </p:nvSpPr>
        <p:spPr>
          <a:xfrm>
            <a:off x="1529962" y="5858466"/>
            <a:ext cx="9132076" cy="184666"/>
          </a:xfrm>
          <a:prstGeom prst="rect">
            <a:avLst/>
          </a:prstGeom>
          <a:noFill/>
        </p:spPr>
        <p:txBody>
          <a:bodyPr wrap="square" lIns="0" tIns="0" rIns="0" bIns="0" rtlCol="0">
            <a:spAutoFit/>
          </a:bodyPr>
          <a:lstStyle/>
          <a:p>
            <a:pPr algn="ctr">
              <a:spcBef>
                <a:spcPts val="600"/>
              </a:spcBef>
              <a:buSzPct val="100000"/>
            </a:pP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Summary of Company Journey</a:t>
            </a:r>
            <a:endParaRPr lang="en-IN" sz="1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49018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a:extLst>
              <a:ext uri="{FF2B5EF4-FFF2-40B4-BE49-F238E27FC236}">
                <a16:creationId xmlns:a16="http://schemas.microsoft.com/office/drawing/2014/main" id="{36B1E1D4-DC8F-18B1-8C66-12B420C076E5}"/>
              </a:ext>
            </a:extLst>
          </p:cNvPr>
          <p:cNvSpPr txBox="1"/>
          <p:nvPr/>
        </p:nvSpPr>
        <p:spPr>
          <a:xfrm>
            <a:off x="10408785" y="1413879"/>
            <a:ext cx="577081" cy="630942"/>
          </a:xfrm>
          <a:prstGeom prst="rect">
            <a:avLst/>
          </a:prstGeom>
          <a:noFill/>
        </p:spPr>
        <p:txBody>
          <a:bodyPr wrap="none" lIns="0" tIns="0" rIns="0" bIns="0" rtlCol="0">
            <a:spAutoFit/>
          </a:bodyPr>
          <a:lstStyle/>
          <a:p>
            <a:pPr algn="ctr">
              <a:spcBef>
                <a:spcPts val="600"/>
              </a:spcBef>
              <a:buSzPct val="100000"/>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spcBef>
                <a:spcPts val="600"/>
              </a:spcBef>
              <a:buSzPct val="100000"/>
            </a:pPr>
            <a:r>
              <a:rPr lang="en-US" sz="1200" dirty="0">
                <a:latin typeface="Open Sans" panose="020B0606030504020204" pitchFamily="34" charset="0"/>
                <a:ea typeface="Open Sans" panose="020B0606030504020204" pitchFamily="34" charset="0"/>
                <a:cs typeface="Open Sans" panose="020B0606030504020204" pitchFamily="34" charset="0"/>
              </a:rPr>
              <a:t>Globally</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Rounded Corners 15">
            <a:extLst>
              <a:ext uri="{FF2B5EF4-FFF2-40B4-BE49-F238E27FC236}">
                <a16:creationId xmlns:a16="http://schemas.microsoft.com/office/drawing/2014/main" id="{2F6F78EE-357A-FB07-5896-FA121FD93930}"/>
              </a:ext>
            </a:extLst>
          </p:cNvPr>
          <p:cNvSpPr/>
          <p:nvPr/>
        </p:nvSpPr>
        <p:spPr bwMode="gray">
          <a:xfrm>
            <a:off x="685799" y="1053465"/>
            <a:ext cx="10982326" cy="1114425"/>
          </a:xfrm>
          <a:prstGeom prst="roundRect">
            <a:avLst/>
          </a:prstGeom>
          <a:noFill/>
          <a:ln w="19050" algn="ctr">
            <a:solidFill>
              <a:schemeClr val="tx1"/>
            </a:solidFill>
            <a:prstDash val="sysDash"/>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123EF641-C98F-86C8-FE54-EE1791DDCF06}"/>
              </a:ext>
            </a:extLst>
          </p:cNvPr>
          <p:cNvSpPr>
            <a:spLocks noGrp="1"/>
          </p:cNvSpPr>
          <p:nvPr>
            <p:ph type="title"/>
          </p:nvPr>
        </p:nvSpPr>
        <p:spPr/>
        <p:txBody>
          <a:bodyPr/>
          <a:lstStyle/>
          <a:p>
            <a:r>
              <a:rPr lang="en-US" dirty="0"/>
              <a:t>Global Presence</a:t>
            </a:r>
          </a:p>
        </p:txBody>
      </p:sp>
      <p:pic>
        <p:nvPicPr>
          <p:cNvPr id="4" name="Picture 3">
            <a:extLst>
              <a:ext uri="{FF2B5EF4-FFF2-40B4-BE49-F238E27FC236}">
                <a16:creationId xmlns:a16="http://schemas.microsoft.com/office/drawing/2014/main" id="{885F7F59-6778-64E7-0810-19B32CD590B3}"/>
              </a:ext>
            </a:extLst>
          </p:cNvPr>
          <p:cNvPicPr>
            <a:picLocks noChangeAspect="1"/>
          </p:cNvPicPr>
          <p:nvPr/>
        </p:nvPicPr>
        <p:blipFill>
          <a:blip r:embed="rId3"/>
          <a:stretch>
            <a:fillRect/>
          </a:stretch>
        </p:blipFill>
        <p:spPr>
          <a:xfrm>
            <a:off x="2897725" y="2320523"/>
            <a:ext cx="5688552" cy="2838067"/>
          </a:xfrm>
          <a:prstGeom prst="rect">
            <a:avLst/>
          </a:prstGeom>
        </p:spPr>
      </p:pic>
      <p:sp>
        <p:nvSpPr>
          <p:cNvPr id="7" name="TextBox 6">
            <a:extLst>
              <a:ext uri="{FF2B5EF4-FFF2-40B4-BE49-F238E27FC236}">
                <a16:creationId xmlns:a16="http://schemas.microsoft.com/office/drawing/2014/main" id="{46F4E6F3-2F7B-477A-3FC2-38031D3D31EF}"/>
              </a:ext>
            </a:extLst>
          </p:cNvPr>
          <p:cNvSpPr txBox="1"/>
          <p:nvPr/>
        </p:nvSpPr>
        <p:spPr>
          <a:xfrm>
            <a:off x="896942" y="1153556"/>
            <a:ext cx="1923020" cy="215444"/>
          </a:xfrm>
          <a:prstGeom prst="rect">
            <a:avLst/>
          </a:prstGeom>
          <a:noFill/>
        </p:spPr>
        <p:txBody>
          <a:bodyPr wrap="square" lIns="0" tIns="0" rIns="0" bIns="0" rtlCol="0">
            <a:spAutoFit/>
          </a:bodyPr>
          <a:lstStyle/>
          <a:p>
            <a:pPr algn="ctr">
              <a:spcBef>
                <a:spcPts val="3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Products Marketed in</a:t>
            </a:r>
          </a:p>
        </p:txBody>
      </p:sp>
      <p:sp>
        <p:nvSpPr>
          <p:cNvPr id="8" name="TextBox 7">
            <a:extLst>
              <a:ext uri="{FF2B5EF4-FFF2-40B4-BE49-F238E27FC236}">
                <a16:creationId xmlns:a16="http://schemas.microsoft.com/office/drawing/2014/main" id="{308D0AD4-69E2-1B43-0F5B-A2C83698E4A9}"/>
              </a:ext>
            </a:extLst>
          </p:cNvPr>
          <p:cNvSpPr txBox="1"/>
          <p:nvPr/>
        </p:nvSpPr>
        <p:spPr>
          <a:xfrm>
            <a:off x="3431459" y="1153556"/>
            <a:ext cx="1373477" cy="215444"/>
          </a:xfrm>
          <a:prstGeom prst="rect">
            <a:avLst/>
          </a:prstGeom>
          <a:noFill/>
        </p:spPr>
        <p:txBody>
          <a:bodyPr wrap="square" lIns="0" tIns="0" rIns="0" bIns="0" rtlCol="0">
            <a:spAutoFit/>
          </a:bodyPr>
          <a:lstStyle/>
          <a:p>
            <a:pPr algn="ctr">
              <a:spcBef>
                <a:spcPts val="3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R&amp;D Facilities</a:t>
            </a:r>
          </a:p>
        </p:txBody>
      </p:sp>
      <p:sp>
        <p:nvSpPr>
          <p:cNvPr id="9" name="TextBox 8">
            <a:extLst>
              <a:ext uri="{FF2B5EF4-FFF2-40B4-BE49-F238E27FC236}">
                <a16:creationId xmlns:a16="http://schemas.microsoft.com/office/drawing/2014/main" id="{467CDA82-8608-28C3-4C28-740ADD1FB946}"/>
              </a:ext>
            </a:extLst>
          </p:cNvPr>
          <p:cNvSpPr txBox="1"/>
          <p:nvPr/>
        </p:nvSpPr>
        <p:spPr>
          <a:xfrm>
            <a:off x="5662026" y="1153556"/>
            <a:ext cx="1666777" cy="215444"/>
          </a:xfrm>
          <a:prstGeom prst="rect">
            <a:avLst/>
          </a:prstGeom>
          <a:noFill/>
        </p:spPr>
        <p:txBody>
          <a:bodyPr wrap="square" lIns="0" tIns="0" rIns="0" bIns="0" rtlCol="0">
            <a:spAutoFit/>
          </a:bodyPr>
          <a:lstStyle/>
          <a:p>
            <a:pPr algn="ctr">
              <a:spcBef>
                <a:spcPts val="300"/>
              </a:spcBef>
              <a:buSzPct val="100000"/>
            </a:pPr>
            <a:r>
              <a:rPr lang="en-US" sz="14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10" name="TextBox 9">
            <a:extLst>
              <a:ext uri="{FF2B5EF4-FFF2-40B4-BE49-F238E27FC236}">
                <a16:creationId xmlns:a16="http://schemas.microsoft.com/office/drawing/2014/main" id="{F9A64A9D-743B-06EE-0735-27091B5A015D}"/>
              </a:ext>
            </a:extLst>
          </p:cNvPr>
          <p:cNvSpPr txBox="1"/>
          <p:nvPr/>
        </p:nvSpPr>
        <p:spPr>
          <a:xfrm>
            <a:off x="7676807" y="1153556"/>
            <a:ext cx="1946509" cy="215444"/>
          </a:xfrm>
          <a:prstGeom prst="rect">
            <a:avLst/>
          </a:prstGeom>
          <a:noFill/>
        </p:spPr>
        <p:txBody>
          <a:bodyPr wrap="square" lIns="0" tIns="0" rIns="0" bIns="0" rtlCol="0">
            <a:spAutoFit/>
          </a:bodyPr>
          <a:lstStyle/>
          <a:p>
            <a:pPr algn="ctr">
              <a:spcBef>
                <a:spcPts val="3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Manufacturing Plants</a:t>
            </a:r>
          </a:p>
        </p:txBody>
      </p:sp>
      <p:sp>
        <p:nvSpPr>
          <p:cNvPr id="12" name="TextBox 11">
            <a:extLst>
              <a:ext uri="{FF2B5EF4-FFF2-40B4-BE49-F238E27FC236}">
                <a16:creationId xmlns:a16="http://schemas.microsoft.com/office/drawing/2014/main" id="{7F6864F8-00B2-893F-A29C-D0B2CDE94D67}"/>
              </a:ext>
            </a:extLst>
          </p:cNvPr>
          <p:cNvSpPr txBox="1"/>
          <p:nvPr/>
        </p:nvSpPr>
        <p:spPr>
          <a:xfrm>
            <a:off x="1545933" y="1417200"/>
            <a:ext cx="705321" cy="630942"/>
          </a:xfrm>
          <a:prstGeom prst="rect">
            <a:avLst/>
          </a:prstGeom>
          <a:noFill/>
        </p:spPr>
        <p:txBody>
          <a:bodyPr wrap="none" lIns="0" tIns="0" rIns="0" bIns="0" rtlCol="0">
            <a:spAutoFit/>
          </a:bodyPr>
          <a:lstStyle/>
          <a:p>
            <a:pPr algn="ctr">
              <a:spcBef>
                <a:spcPts val="600"/>
              </a:spcBef>
              <a:buSzPct val="100000"/>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spcBef>
                <a:spcPts val="600"/>
              </a:spcBef>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Countries</a:t>
            </a:r>
            <a:endParaRPr lang="en-IN"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F42B786-EE65-D685-471F-D3CB272E128A}"/>
              </a:ext>
            </a:extLst>
          </p:cNvPr>
          <p:cNvSpPr txBox="1"/>
          <p:nvPr/>
        </p:nvSpPr>
        <p:spPr>
          <a:xfrm>
            <a:off x="3782859" y="1417200"/>
            <a:ext cx="695703" cy="630942"/>
          </a:xfrm>
          <a:prstGeom prst="rect">
            <a:avLst/>
          </a:prstGeom>
          <a:noFill/>
        </p:spPr>
        <p:txBody>
          <a:bodyPr wrap="none" lIns="0" tIns="0" rIns="0" bIns="0" rtlCol="0">
            <a:spAutoFit/>
          </a:bodyPr>
          <a:lstStyle/>
          <a:p>
            <a:pPr algn="ctr">
              <a:spcBef>
                <a:spcPts val="600"/>
              </a:spcBef>
              <a:buSzPct val="100000"/>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spcBef>
                <a:spcPts val="600"/>
              </a:spcBef>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Countries</a:t>
            </a:r>
            <a:endParaRPr lang="en-IN"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81AE2C5C-5617-91A9-90AD-F857663FD7DB}"/>
              </a:ext>
            </a:extLst>
          </p:cNvPr>
          <p:cNvSpPr txBox="1"/>
          <p:nvPr/>
        </p:nvSpPr>
        <p:spPr>
          <a:xfrm>
            <a:off x="6057455" y="1417200"/>
            <a:ext cx="695703" cy="630942"/>
          </a:xfrm>
          <a:prstGeom prst="rect">
            <a:avLst/>
          </a:prstGeom>
          <a:noFill/>
        </p:spPr>
        <p:txBody>
          <a:bodyPr wrap="none" lIns="0" tIns="0" rIns="0" bIns="0" rtlCol="0">
            <a:spAutoFit/>
          </a:bodyPr>
          <a:lstStyle/>
          <a:p>
            <a:pPr algn="ctr">
              <a:spcBef>
                <a:spcPts val="600"/>
              </a:spcBef>
              <a:buSzPct val="100000"/>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spcBef>
                <a:spcPts val="600"/>
              </a:spcBef>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Countries</a:t>
            </a:r>
            <a:endParaRPr lang="en-IN"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8273CD4D-78F8-84EE-711D-E7FB6E57EB5F}"/>
              </a:ext>
            </a:extLst>
          </p:cNvPr>
          <p:cNvSpPr txBox="1"/>
          <p:nvPr/>
        </p:nvSpPr>
        <p:spPr>
          <a:xfrm>
            <a:off x="8332052" y="1417200"/>
            <a:ext cx="695703" cy="630942"/>
          </a:xfrm>
          <a:prstGeom prst="rect">
            <a:avLst/>
          </a:prstGeom>
          <a:noFill/>
        </p:spPr>
        <p:txBody>
          <a:bodyPr wrap="none" lIns="0" tIns="0" rIns="0" bIns="0" rtlCol="0">
            <a:spAutoFit/>
          </a:bodyPr>
          <a:lstStyle/>
          <a:p>
            <a:pPr algn="ctr">
              <a:spcBef>
                <a:spcPts val="600"/>
              </a:spcBef>
              <a:buSzPct val="100000"/>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spcBef>
                <a:spcPts val="600"/>
              </a:spcBef>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Countries</a:t>
            </a:r>
            <a:endParaRPr lang="en-IN"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8DA10AC3-2624-EFE0-7454-31998B6DB0EB}"/>
              </a:ext>
            </a:extLst>
          </p:cNvPr>
          <p:cNvCxnSpPr/>
          <p:nvPr/>
        </p:nvCxnSpPr>
        <p:spPr>
          <a:xfrm>
            <a:off x="3076575" y="1201181"/>
            <a:ext cx="0" cy="773509"/>
          </a:xfrm>
          <a:prstGeom prst="line">
            <a:avLst/>
          </a:prstGeom>
          <a:ln>
            <a:solidFill>
              <a:schemeClr val="bg1">
                <a:lumMod val="75000"/>
              </a:schemeClr>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4A73EC-92AC-BF32-1F2A-3F12550BC993}"/>
              </a:ext>
            </a:extLst>
          </p:cNvPr>
          <p:cNvCxnSpPr/>
          <p:nvPr/>
        </p:nvCxnSpPr>
        <p:spPr>
          <a:xfrm>
            <a:off x="7486650" y="1236533"/>
            <a:ext cx="0" cy="773509"/>
          </a:xfrm>
          <a:prstGeom prst="line">
            <a:avLst/>
          </a:prstGeom>
          <a:ln>
            <a:solidFill>
              <a:schemeClr val="bg1">
                <a:lumMod val="75000"/>
              </a:schemeClr>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77CB14-7777-BF81-5CCB-E54ED00EDEEC}"/>
              </a:ext>
            </a:extLst>
          </p:cNvPr>
          <p:cNvCxnSpPr/>
          <p:nvPr/>
        </p:nvCxnSpPr>
        <p:spPr>
          <a:xfrm>
            <a:off x="5257800" y="1210706"/>
            <a:ext cx="0" cy="773509"/>
          </a:xfrm>
          <a:prstGeom prst="line">
            <a:avLst/>
          </a:prstGeom>
          <a:ln>
            <a:solidFill>
              <a:schemeClr val="bg1">
                <a:lumMod val="75000"/>
              </a:schemeClr>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69F74D7-056A-20EE-585B-2B08A761B1E9}"/>
              </a:ext>
            </a:extLst>
          </p:cNvPr>
          <p:cNvSpPr/>
          <p:nvPr/>
        </p:nvSpPr>
        <p:spPr bwMode="gray">
          <a:xfrm>
            <a:off x="3731700" y="3217282"/>
            <a:ext cx="505198" cy="50482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49659C73-4E4B-2AB7-B657-65D2D6CBCDC3}"/>
              </a:ext>
            </a:extLst>
          </p:cNvPr>
          <p:cNvSpPr txBox="1"/>
          <p:nvPr/>
        </p:nvSpPr>
        <p:spPr>
          <a:xfrm>
            <a:off x="3603692" y="2950676"/>
            <a:ext cx="833562" cy="215444"/>
          </a:xfrm>
          <a:prstGeom prst="rect">
            <a:avLst/>
          </a:prstGeom>
          <a:noFill/>
        </p:spPr>
        <p:txBody>
          <a:bodyPr wrap="none" lIns="0" tIns="0" rIns="0" bIns="0" rtlCol="0">
            <a:spAutoFit/>
          </a:bodyPr>
          <a:lstStyle/>
          <a:p>
            <a:pPr>
              <a:spcBef>
                <a:spcPts val="6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Americas</a:t>
            </a:r>
            <a:endParaRPr lang="en-IN" sz="1400" b="1">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60952395-3A51-0297-B561-D9176FCEDF1C}"/>
              </a:ext>
            </a:extLst>
          </p:cNvPr>
          <p:cNvSpPr txBox="1"/>
          <p:nvPr/>
        </p:nvSpPr>
        <p:spPr>
          <a:xfrm>
            <a:off x="3822025" y="3349009"/>
            <a:ext cx="222818" cy="215444"/>
          </a:xfrm>
          <a:prstGeom prst="rect">
            <a:avLst/>
          </a:prstGeom>
          <a:noFill/>
        </p:spPr>
        <p:txBody>
          <a:bodyPr wrap="none" lIns="0" tIns="0" rIns="0" bIns="0" rtlCol="0">
            <a:spAutoFit/>
          </a:bodyPr>
          <a:lstStyle/>
          <a:p>
            <a:pP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~X</a:t>
            </a: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311A4726-BB3B-3C73-A04D-4F53DBC6A6A1}"/>
              </a:ext>
            </a:extLst>
          </p:cNvPr>
          <p:cNvSpPr txBox="1"/>
          <p:nvPr/>
        </p:nvSpPr>
        <p:spPr>
          <a:xfrm>
            <a:off x="1718256" y="3621726"/>
            <a:ext cx="981166" cy="184666"/>
          </a:xfrm>
          <a:prstGeom prst="rect">
            <a:avLst/>
          </a:prstGeom>
          <a:noFill/>
        </p:spPr>
        <p:txBody>
          <a:bodyPr wrap="none" lIns="0" tIns="0" rIns="0" bIns="0" rtlCol="0">
            <a:spAutoFit/>
          </a:bodyPr>
          <a:lstStyle/>
          <a:p>
            <a:pPr>
              <a:spcBef>
                <a:spcPts val="600"/>
              </a:spcBef>
              <a:buSzPct val="100000"/>
            </a:pPr>
            <a:r>
              <a:rPr lang="en-US" sz="1200">
                <a:solidFill>
                  <a:srgbClr val="007CB0"/>
                </a:solidFill>
                <a:latin typeface="Open Sans" panose="020B0606030504020204" pitchFamily="34" charset="0"/>
                <a:ea typeface="Open Sans" panose="020B0606030504020204" pitchFamily="34" charset="0"/>
                <a:cs typeface="Open Sans" panose="020B0606030504020204" pitchFamily="34" charset="0"/>
              </a:rPr>
              <a:t>Key Locations</a:t>
            </a:r>
            <a:endParaRPr lang="en-IN" sz="1200">
              <a:solidFill>
                <a:srgbClr val="007CB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3" name="Connector: Elbow 72">
            <a:extLst>
              <a:ext uri="{FF2B5EF4-FFF2-40B4-BE49-F238E27FC236}">
                <a16:creationId xmlns:a16="http://schemas.microsoft.com/office/drawing/2014/main" id="{4B5004C3-5E6A-CA55-0258-5DE9B140E4E9}"/>
              </a:ext>
            </a:extLst>
          </p:cNvPr>
          <p:cNvCxnSpPr>
            <a:cxnSpLocks/>
            <a:stCxn id="45" idx="2"/>
            <a:endCxn id="59" idx="0"/>
          </p:cNvCxnSpPr>
          <p:nvPr/>
        </p:nvCxnSpPr>
        <p:spPr>
          <a:xfrm rot="10800000" flipV="1">
            <a:off x="2208840" y="3469694"/>
            <a:ext cx="1522861" cy="152031"/>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FE40E1B5-8FAB-01B0-1D0A-7DDE3D33CC51}"/>
              </a:ext>
            </a:extLst>
          </p:cNvPr>
          <p:cNvSpPr/>
          <p:nvPr/>
        </p:nvSpPr>
        <p:spPr bwMode="gray">
          <a:xfrm>
            <a:off x="6705791" y="3263925"/>
            <a:ext cx="505198" cy="50482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8D9F1598-716D-5269-0012-3D502BB03327}"/>
              </a:ext>
            </a:extLst>
          </p:cNvPr>
          <p:cNvSpPr txBox="1"/>
          <p:nvPr/>
        </p:nvSpPr>
        <p:spPr>
          <a:xfrm>
            <a:off x="6716108" y="3016259"/>
            <a:ext cx="460382" cy="215444"/>
          </a:xfrm>
          <a:prstGeom prst="rect">
            <a:avLst/>
          </a:prstGeom>
          <a:noFill/>
        </p:spPr>
        <p:txBody>
          <a:bodyPr wrap="none" lIns="0" tIns="0" rIns="0" bIns="0" rtlCol="0">
            <a:spAutoFit/>
          </a:bodyPr>
          <a:lstStyle/>
          <a:p>
            <a:pPr>
              <a:spcBef>
                <a:spcPts val="6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APAC</a:t>
            </a:r>
            <a:endParaRPr lang="en-IN" sz="1400" b="1">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TextBox 81">
            <a:extLst>
              <a:ext uri="{FF2B5EF4-FFF2-40B4-BE49-F238E27FC236}">
                <a16:creationId xmlns:a16="http://schemas.microsoft.com/office/drawing/2014/main" id="{A8670E4D-E69E-D289-50FD-F2FE00500A38}"/>
              </a:ext>
            </a:extLst>
          </p:cNvPr>
          <p:cNvSpPr txBox="1"/>
          <p:nvPr/>
        </p:nvSpPr>
        <p:spPr>
          <a:xfrm>
            <a:off x="8967977" y="4448634"/>
            <a:ext cx="939360" cy="184666"/>
          </a:xfrm>
          <a:prstGeom prst="rect">
            <a:avLst/>
          </a:prstGeom>
          <a:noFill/>
        </p:spPr>
        <p:txBody>
          <a:bodyPr wrap="none" lIns="0" tIns="0" rIns="0" bIns="0" rtlCol="0">
            <a:spAutoFit/>
          </a:bodyPr>
          <a:lstStyle/>
          <a:p>
            <a:pPr>
              <a:spcBef>
                <a:spcPts val="600"/>
              </a:spcBef>
              <a:buSzPct val="100000"/>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1,650 – 1,700</a:t>
            </a:r>
            <a:endParaRPr lang="en-IN" sz="12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TextBox 82">
            <a:extLst>
              <a:ext uri="{FF2B5EF4-FFF2-40B4-BE49-F238E27FC236}">
                <a16:creationId xmlns:a16="http://schemas.microsoft.com/office/drawing/2014/main" id="{81481FF9-6906-87F1-FD28-C7869A0C67D9}"/>
              </a:ext>
            </a:extLst>
          </p:cNvPr>
          <p:cNvSpPr txBox="1"/>
          <p:nvPr/>
        </p:nvSpPr>
        <p:spPr>
          <a:xfrm>
            <a:off x="6805694" y="3397954"/>
            <a:ext cx="222818" cy="215444"/>
          </a:xfrm>
          <a:prstGeom prst="rect">
            <a:avLst/>
          </a:prstGeom>
          <a:noFill/>
        </p:spPr>
        <p:txBody>
          <a:bodyPr wrap="none" lIns="0" tIns="0" rIns="0" bIns="0" rtlCol="0">
            <a:spAutoFit/>
          </a:bodyPr>
          <a:lstStyle/>
          <a:p>
            <a:pP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~X</a:t>
            </a: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TextBox 83">
            <a:extLst>
              <a:ext uri="{FF2B5EF4-FFF2-40B4-BE49-F238E27FC236}">
                <a16:creationId xmlns:a16="http://schemas.microsoft.com/office/drawing/2014/main" id="{D09F3F3D-CAAA-A802-58CB-0DBC6F6B9981}"/>
              </a:ext>
            </a:extLst>
          </p:cNvPr>
          <p:cNvSpPr txBox="1"/>
          <p:nvPr/>
        </p:nvSpPr>
        <p:spPr>
          <a:xfrm>
            <a:off x="9085994" y="2697792"/>
            <a:ext cx="1150205" cy="184666"/>
          </a:xfrm>
          <a:prstGeom prst="rect">
            <a:avLst/>
          </a:prstGeom>
          <a:noFill/>
        </p:spPr>
        <p:txBody>
          <a:bodyPr wrap="square" lIns="0" tIns="0" rIns="0" bIns="0" rtlCol="0">
            <a:spAutoFit/>
          </a:bodyPr>
          <a:lstStyle/>
          <a:p>
            <a:pPr algn="ctr">
              <a:spcBef>
                <a:spcPts val="600"/>
              </a:spcBef>
              <a:buSzPct val="100000"/>
            </a:pPr>
            <a:r>
              <a:rPr lang="en-US" sz="1200">
                <a:solidFill>
                  <a:srgbClr val="007CB0"/>
                </a:solidFill>
                <a:latin typeface="Open Sans" panose="020B0606030504020204" pitchFamily="34" charset="0"/>
                <a:ea typeface="Open Sans" panose="020B0606030504020204" pitchFamily="34" charset="0"/>
                <a:cs typeface="Open Sans" panose="020B0606030504020204" pitchFamily="34" charset="0"/>
              </a:rPr>
              <a:t>Key Locations</a:t>
            </a:r>
            <a:endParaRPr lang="en-IN" sz="1200">
              <a:solidFill>
                <a:srgbClr val="007C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Rectangle: Rounded Corners 85">
            <a:extLst>
              <a:ext uri="{FF2B5EF4-FFF2-40B4-BE49-F238E27FC236}">
                <a16:creationId xmlns:a16="http://schemas.microsoft.com/office/drawing/2014/main" id="{C1A043D2-C664-AE4D-FE8F-6B4B674F6D38}"/>
              </a:ext>
            </a:extLst>
          </p:cNvPr>
          <p:cNvSpPr/>
          <p:nvPr/>
        </p:nvSpPr>
        <p:spPr bwMode="gray">
          <a:xfrm>
            <a:off x="7802271" y="2960729"/>
            <a:ext cx="4055034" cy="1273144"/>
          </a:xfrm>
          <a:prstGeom prst="roundRect">
            <a:avLst>
              <a:gd name="adj" fmla="val 8327"/>
            </a:avLst>
          </a:prstGeom>
          <a:noFill/>
          <a:ln w="19050" algn="ctr">
            <a:solidFill>
              <a:schemeClr val="accent6"/>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7" name="Connector: Elbow 86">
            <a:extLst>
              <a:ext uri="{FF2B5EF4-FFF2-40B4-BE49-F238E27FC236}">
                <a16:creationId xmlns:a16="http://schemas.microsoft.com/office/drawing/2014/main" id="{A5C0A99B-8221-9D2B-A2A1-E21732811FD4}"/>
              </a:ext>
            </a:extLst>
          </p:cNvPr>
          <p:cNvCxnSpPr>
            <a:cxnSpLocks/>
            <a:stCxn id="76" idx="6"/>
            <a:endCxn id="84" idx="1"/>
          </p:cNvCxnSpPr>
          <p:nvPr/>
        </p:nvCxnSpPr>
        <p:spPr>
          <a:xfrm flipV="1">
            <a:off x="7210989" y="2790125"/>
            <a:ext cx="1875005" cy="726213"/>
          </a:xfrm>
          <a:prstGeom prst="bentConnector3">
            <a:avLst>
              <a:gd name="adj1" fmla="val 1647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92A8C75-42DD-E361-399C-034E6087A739}"/>
              </a:ext>
            </a:extLst>
          </p:cNvPr>
          <p:cNvSpPr/>
          <p:nvPr/>
        </p:nvSpPr>
        <p:spPr bwMode="gray">
          <a:xfrm>
            <a:off x="5486448" y="3216369"/>
            <a:ext cx="505198" cy="50482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3C88B7FE-844E-DF9E-B5FA-0C2368C4DD6B}"/>
              </a:ext>
            </a:extLst>
          </p:cNvPr>
          <p:cNvSpPr txBox="1"/>
          <p:nvPr/>
        </p:nvSpPr>
        <p:spPr>
          <a:xfrm>
            <a:off x="5496318" y="2968676"/>
            <a:ext cx="495328" cy="215444"/>
          </a:xfrm>
          <a:prstGeom prst="rect">
            <a:avLst/>
          </a:prstGeom>
          <a:noFill/>
        </p:spPr>
        <p:txBody>
          <a:bodyPr wrap="square" lIns="0" tIns="0" rIns="0" bIns="0" rtlCol="0">
            <a:spAutoFit/>
          </a:bodyPr>
          <a:lstStyle/>
          <a:p>
            <a:pPr>
              <a:spcBef>
                <a:spcPts val="6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EMEA</a:t>
            </a:r>
            <a:endParaRPr lang="en-IN" sz="1400" b="1">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a:extLst>
              <a:ext uri="{FF2B5EF4-FFF2-40B4-BE49-F238E27FC236}">
                <a16:creationId xmlns:a16="http://schemas.microsoft.com/office/drawing/2014/main" id="{DD073F8D-8673-B231-B4CF-4052A7B6AA11}"/>
              </a:ext>
            </a:extLst>
          </p:cNvPr>
          <p:cNvSpPr txBox="1"/>
          <p:nvPr/>
        </p:nvSpPr>
        <p:spPr>
          <a:xfrm>
            <a:off x="5582678" y="3355223"/>
            <a:ext cx="321916" cy="215444"/>
          </a:xfrm>
          <a:prstGeom prst="rect">
            <a:avLst/>
          </a:prstGeom>
          <a:noFill/>
        </p:spPr>
        <p:txBody>
          <a:bodyPr wrap="square" lIns="0" tIns="0" rIns="0" bIns="0" rtlCol="0">
            <a:spAutoFit/>
          </a:bodyPr>
          <a:lstStyle/>
          <a:p>
            <a:pP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~X</a:t>
            </a:r>
            <a:endParaRPr lang="en-IN"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80731EC6-D9F1-FE2A-6557-FFC33E80D48D}"/>
              </a:ext>
            </a:extLst>
          </p:cNvPr>
          <p:cNvSpPr txBox="1"/>
          <p:nvPr/>
        </p:nvSpPr>
        <p:spPr>
          <a:xfrm>
            <a:off x="5867456" y="4133067"/>
            <a:ext cx="981166" cy="184666"/>
          </a:xfrm>
          <a:prstGeom prst="rect">
            <a:avLst/>
          </a:prstGeom>
          <a:noFill/>
        </p:spPr>
        <p:txBody>
          <a:bodyPr wrap="none" lIns="0" tIns="0" rIns="0" bIns="0" rtlCol="0">
            <a:spAutoFit/>
          </a:bodyPr>
          <a:lstStyle/>
          <a:p>
            <a:pPr>
              <a:spcBef>
                <a:spcPts val="600"/>
              </a:spcBef>
              <a:buSzPct val="100000"/>
            </a:pPr>
            <a:r>
              <a:rPr lang="en-US" sz="1200">
                <a:solidFill>
                  <a:srgbClr val="007CB0"/>
                </a:solidFill>
                <a:latin typeface="Open Sans" panose="020B0606030504020204" pitchFamily="34" charset="0"/>
                <a:ea typeface="Open Sans" panose="020B0606030504020204" pitchFamily="34" charset="0"/>
                <a:cs typeface="Open Sans" panose="020B0606030504020204" pitchFamily="34" charset="0"/>
              </a:rPr>
              <a:t>Key Locations</a:t>
            </a:r>
            <a:endParaRPr lang="en-IN" sz="1200">
              <a:solidFill>
                <a:srgbClr val="007CB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9" name="Connector: Elbow 98">
            <a:extLst>
              <a:ext uri="{FF2B5EF4-FFF2-40B4-BE49-F238E27FC236}">
                <a16:creationId xmlns:a16="http://schemas.microsoft.com/office/drawing/2014/main" id="{27EDB105-6A88-D76B-231C-47FFC52AE1BE}"/>
              </a:ext>
            </a:extLst>
          </p:cNvPr>
          <p:cNvCxnSpPr>
            <a:cxnSpLocks/>
            <a:stCxn id="88" idx="4"/>
            <a:endCxn id="96" idx="0"/>
          </p:cNvCxnSpPr>
          <p:nvPr/>
        </p:nvCxnSpPr>
        <p:spPr>
          <a:xfrm rot="16200000" flipH="1">
            <a:off x="5842607" y="3617634"/>
            <a:ext cx="411873" cy="618992"/>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A5D1D280-72F4-4085-B090-0B37C44114DA}"/>
              </a:ext>
            </a:extLst>
          </p:cNvPr>
          <p:cNvSpPr/>
          <p:nvPr/>
        </p:nvSpPr>
        <p:spPr bwMode="gray">
          <a:xfrm>
            <a:off x="9907337" y="5931284"/>
            <a:ext cx="295200" cy="296059"/>
          </a:xfrm>
          <a:prstGeom prst="ellipse">
            <a:avLst/>
          </a:prstGeom>
          <a:solidFill>
            <a:srgbClr val="438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2" name="TextBox 111">
            <a:extLst>
              <a:ext uri="{FF2B5EF4-FFF2-40B4-BE49-F238E27FC236}">
                <a16:creationId xmlns:a16="http://schemas.microsoft.com/office/drawing/2014/main" id="{BA2132E6-5188-5F8F-E246-ACEB78753EDD}"/>
              </a:ext>
            </a:extLst>
          </p:cNvPr>
          <p:cNvSpPr txBox="1"/>
          <p:nvPr/>
        </p:nvSpPr>
        <p:spPr>
          <a:xfrm>
            <a:off x="10149226" y="5945707"/>
            <a:ext cx="1354713" cy="276999"/>
          </a:xfrm>
          <a:prstGeom prst="rect">
            <a:avLst/>
          </a:prstGeom>
          <a:noFill/>
        </p:spPr>
        <p:txBody>
          <a:bodyPr wrap="square">
            <a:spAutoFit/>
          </a:bodyPr>
          <a:lstStyle/>
          <a:p>
            <a:r>
              <a:rPr lang="en-IN" sz="1200" b="0" i="0" u="none" strike="noStrike" baseline="0">
                <a:latin typeface="Open Sans" panose="020B0606030504020204" pitchFamily="34" charset="0"/>
                <a:ea typeface="Open Sans" panose="020B0606030504020204" pitchFamily="34" charset="0"/>
                <a:cs typeface="Open Sans" panose="020B0606030504020204" pitchFamily="34" charset="0"/>
              </a:rPr>
              <a:t>No. of Locations</a:t>
            </a:r>
            <a:endParaRPr lang="en-IN" sz="1200">
              <a:latin typeface="Open Sans" panose="020B0606030504020204" pitchFamily="34" charset="0"/>
              <a:ea typeface="Open Sans" panose="020B0606030504020204" pitchFamily="34" charset="0"/>
              <a:cs typeface="Open Sans" panose="020B0606030504020204" pitchFamily="34" charset="0"/>
            </a:endParaRPr>
          </a:p>
        </p:txBody>
      </p:sp>
      <p:sp>
        <p:nvSpPr>
          <p:cNvPr id="119" name="TextBox 118">
            <a:extLst>
              <a:ext uri="{FF2B5EF4-FFF2-40B4-BE49-F238E27FC236}">
                <a16:creationId xmlns:a16="http://schemas.microsoft.com/office/drawing/2014/main" id="{72649F24-A319-1083-8A0F-AF03B9A2A350}"/>
              </a:ext>
            </a:extLst>
          </p:cNvPr>
          <p:cNvSpPr txBox="1"/>
          <p:nvPr/>
        </p:nvSpPr>
        <p:spPr>
          <a:xfrm>
            <a:off x="9694229" y="1159385"/>
            <a:ext cx="1946509" cy="215444"/>
          </a:xfrm>
          <a:prstGeom prst="rect">
            <a:avLst/>
          </a:prstGeom>
          <a:noFill/>
        </p:spPr>
        <p:txBody>
          <a:bodyPr wrap="square" lIns="0" tIns="0" rIns="0" bIns="0" rtlCol="0">
            <a:spAutoFit/>
          </a:bodyPr>
          <a:lstStyle/>
          <a:p>
            <a:pPr algn="ctr">
              <a:spcBef>
                <a:spcPts val="300"/>
              </a:spcBef>
              <a:buSzPct val="100000"/>
            </a:pPr>
            <a:r>
              <a:rPr lang="en-US" sz="1400" b="1">
                <a:solidFill>
                  <a:srgbClr val="313131"/>
                </a:solidFill>
                <a:latin typeface="Open Sans" panose="020B0606030504020204" pitchFamily="34" charset="0"/>
                <a:ea typeface="Open Sans" panose="020B0606030504020204" pitchFamily="34" charset="0"/>
                <a:cs typeface="Open Sans" panose="020B0606030504020204" pitchFamily="34" charset="0"/>
              </a:rPr>
              <a:t>No. of GCCs</a:t>
            </a:r>
          </a:p>
        </p:txBody>
      </p:sp>
      <p:cxnSp>
        <p:nvCxnSpPr>
          <p:cNvPr id="121" name="Straight Connector 120">
            <a:extLst>
              <a:ext uri="{FF2B5EF4-FFF2-40B4-BE49-F238E27FC236}">
                <a16:creationId xmlns:a16="http://schemas.microsoft.com/office/drawing/2014/main" id="{66CB615F-D171-BD0B-FAA9-61EAB97A9C2F}"/>
              </a:ext>
            </a:extLst>
          </p:cNvPr>
          <p:cNvCxnSpPr/>
          <p:nvPr/>
        </p:nvCxnSpPr>
        <p:spPr>
          <a:xfrm>
            <a:off x="9761247" y="1242362"/>
            <a:ext cx="0" cy="773509"/>
          </a:xfrm>
          <a:prstGeom prst="line">
            <a:avLst/>
          </a:prstGeom>
          <a:ln>
            <a:solidFill>
              <a:schemeClr val="bg1">
                <a:lumMod val="75000"/>
              </a:schemeClr>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29" name="Table 128">
            <a:extLst>
              <a:ext uri="{FF2B5EF4-FFF2-40B4-BE49-F238E27FC236}">
                <a16:creationId xmlns:a16="http://schemas.microsoft.com/office/drawing/2014/main" id="{F1BC178B-2D7C-2DEE-3217-A2906ADA00E4}"/>
              </a:ext>
            </a:extLst>
          </p:cNvPr>
          <p:cNvGraphicFramePr>
            <a:graphicFrameLocks noGrp="1"/>
          </p:cNvGraphicFramePr>
          <p:nvPr>
            <p:extLst>
              <p:ext uri="{D42A27DB-BD31-4B8C-83A1-F6EECF244321}">
                <p14:modId xmlns:p14="http://schemas.microsoft.com/office/powerpoint/2010/main" val="4082241898"/>
              </p:ext>
            </p:extLst>
          </p:nvPr>
        </p:nvGraphicFramePr>
        <p:xfrm>
          <a:off x="334695" y="3881300"/>
          <a:ext cx="3759388" cy="1307640"/>
        </p:xfrm>
        <a:graphic>
          <a:graphicData uri="http://schemas.openxmlformats.org/drawingml/2006/table">
            <a:tbl>
              <a:tblPr firstRow="1" bandRow="1">
                <a:tableStyleId>{5C22544A-7EE6-4342-B048-85BDC9FD1C3A}</a:tableStyleId>
              </a:tblPr>
              <a:tblGrid>
                <a:gridCol w="1461276">
                  <a:extLst>
                    <a:ext uri="{9D8B030D-6E8A-4147-A177-3AD203B41FA5}">
                      <a16:colId xmlns:a16="http://schemas.microsoft.com/office/drawing/2014/main" val="2249153684"/>
                    </a:ext>
                  </a:extLst>
                </a:gridCol>
                <a:gridCol w="2298112">
                  <a:extLst>
                    <a:ext uri="{9D8B030D-6E8A-4147-A177-3AD203B41FA5}">
                      <a16:colId xmlns:a16="http://schemas.microsoft.com/office/drawing/2014/main" val="930063569"/>
                    </a:ext>
                  </a:extLst>
                </a:gridCol>
              </a:tblGrid>
              <a:tr h="254950">
                <a:tc>
                  <a:txBody>
                    <a:bodyPr/>
                    <a:lstStyle/>
                    <a:p>
                      <a:pPr algn="ctr" fontAlgn="b"/>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1</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6591502"/>
                  </a:ext>
                </a:extLst>
              </a:tr>
              <a:tr h="2621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2</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1540078"/>
                  </a:ext>
                </a:extLst>
              </a:tr>
              <a:tr h="262140">
                <a:tc>
                  <a:txBody>
                    <a:bodyPr/>
                    <a:lstStyle/>
                    <a:p>
                      <a:pPr algn="ctr" fontAlgn="b"/>
                      <a:r>
                        <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3</a:t>
                      </a: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3882818"/>
                  </a:ext>
                </a:extLst>
              </a:tr>
              <a:tr h="2621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4</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14312288"/>
                  </a:ext>
                </a:extLst>
              </a:tr>
              <a:tr h="262140">
                <a:tc>
                  <a:txBody>
                    <a:bodyPr/>
                    <a:lstStyle/>
                    <a:p>
                      <a:pPr algn="ctr" fontAlgn="b"/>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1</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8181376"/>
                  </a:ext>
                </a:extLst>
              </a:tr>
            </a:tbl>
          </a:graphicData>
        </a:graphic>
      </p:graphicFrame>
      <p:sp>
        <p:nvSpPr>
          <p:cNvPr id="65" name="Rectangle: Rounded Corners 64">
            <a:extLst>
              <a:ext uri="{FF2B5EF4-FFF2-40B4-BE49-F238E27FC236}">
                <a16:creationId xmlns:a16="http://schemas.microsoft.com/office/drawing/2014/main" id="{F0F92FDB-6AEF-5117-7F9E-D68D2B1281AD}"/>
              </a:ext>
            </a:extLst>
          </p:cNvPr>
          <p:cNvSpPr/>
          <p:nvPr/>
        </p:nvSpPr>
        <p:spPr bwMode="gray">
          <a:xfrm>
            <a:off x="297276" y="3870671"/>
            <a:ext cx="3832525" cy="1339082"/>
          </a:xfrm>
          <a:prstGeom prst="roundRect">
            <a:avLst>
              <a:gd name="adj" fmla="val 8327"/>
            </a:avLst>
          </a:prstGeom>
          <a:noFill/>
          <a:ln w="19050" algn="ctr">
            <a:solidFill>
              <a:schemeClr val="accent6"/>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35" name="Table 134">
            <a:extLst>
              <a:ext uri="{FF2B5EF4-FFF2-40B4-BE49-F238E27FC236}">
                <a16:creationId xmlns:a16="http://schemas.microsoft.com/office/drawing/2014/main" id="{0C6CDEF9-9C08-6281-1F4C-89AB01C663EB}"/>
              </a:ext>
            </a:extLst>
          </p:cNvPr>
          <p:cNvGraphicFramePr>
            <a:graphicFrameLocks noGrp="1"/>
          </p:cNvGraphicFramePr>
          <p:nvPr>
            <p:extLst>
              <p:ext uri="{D42A27DB-BD31-4B8C-83A1-F6EECF244321}">
                <p14:modId xmlns:p14="http://schemas.microsoft.com/office/powerpoint/2010/main" val="89700394"/>
              </p:ext>
            </p:extLst>
          </p:nvPr>
        </p:nvGraphicFramePr>
        <p:xfrm>
          <a:off x="4286986" y="4384024"/>
          <a:ext cx="4382719" cy="1618399"/>
        </p:xfrm>
        <a:graphic>
          <a:graphicData uri="http://schemas.openxmlformats.org/drawingml/2006/table">
            <a:tbl>
              <a:tblPr firstRow="1" bandRow="1">
                <a:tableStyleId>{5C22544A-7EE6-4342-B048-85BDC9FD1C3A}</a:tableStyleId>
              </a:tblPr>
              <a:tblGrid>
                <a:gridCol w="1567487">
                  <a:extLst>
                    <a:ext uri="{9D8B030D-6E8A-4147-A177-3AD203B41FA5}">
                      <a16:colId xmlns:a16="http://schemas.microsoft.com/office/drawing/2014/main" val="2249153684"/>
                    </a:ext>
                  </a:extLst>
                </a:gridCol>
                <a:gridCol w="2815232">
                  <a:extLst>
                    <a:ext uri="{9D8B030D-6E8A-4147-A177-3AD203B41FA5}">
                      <a16:colId xmlns:a16="http://schemas.microsoft.com/office/drawing/2014/main" val="930063569"/>
                    </a:ext>
                  </a:extLst>
                </a:gridCol>
              </a:tblGrid>
              <a:tr h="267104">
                <a:tc>
                  <a:txBody>
                    <a:bodyPr/>
                    <a:lstStyle/>
                    <a:p>
                      <a:pPr algn="ctr" fontAlgn="b"/>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1</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6591502"/>
                  </a:ext>
                </a:extLst>
              </a:tr>
              <a:tr h="27025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2</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1540078"/>
                  </a:ext>
                </a:extLst>
              </a:tr>
              <a:tr h="270259">
                <a:tc>
                  <a:txBody>
                    <a:bodyPr/>
                    <a:lstStyle/>
                    <a:p>
                      <a:pPr algn="ctr" fontAlgn="b"/>
                      <a:r>
                        <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3</a:t>
                      </a: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3882818"/>
                  </a:ext>
                </a:extLst>
              </a:tr>
              <a:tr h="27025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4</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14312288"/>
                  </a:ext>
                </a:extLst>
              </a:tr>
              <a:tr h="270259">
                <a:tc>
                  <a:txBody>
                    <a:bodyPr/>
                    <a:lstStyle/>
                    <a:p>
                      <a:pPr algn="ctr" fontAlgn="b"/>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5</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8181376"/>
                  </a:ext>
                </a:extLst>
              </a:tr>
              <a:tr h="27025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6</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46286953"/>
                  </a:ext>
                </a:extLst>
              </a:tr>
            </a:tbl>
          </a:graphicData>
        </a:graphic>
      </p:graphicFrame>
      <p:graphicFrame>
        <p:nvGraphicFramePr>
          <p:cNvPr id="138" name="Table 137">
            <a:extLst>
              <a:ext uri="{FF2B5EF4-FFF2-40B4-BE49-F238E27FC236}">
                <a16:creationId xmlns:a16="http://schemas.microsoft.com/office/drawing/2014/main" id="{F58BA9E4-BF9E-60C9-081E-60369BA5D53C}"/>
              </a:ext>
            </a:extLst>
          </p:cNvPr>
          <p:cNvGraphicFramePr>
            <a:graphicFrameLocks noGrp="1"/>
          </p:cNvGraphicFramePr>
          <p:nvPr>
            <p:extLst>
              <p:ext uri="{D42A27DB-BD31-4B8C-83A1-F6EECF244321}">
                <p14:modId xmlns:p14="http://schemas.microsoft.com/office/powerpoint/2010/main" val="1262442979"/>
              </p:ext>
            </p:extLst>
          </p:nvPr>
        </p:nvGraphicFramePr>
        <p:xfrm>
          <a:off x="7843079" y="2998378"/>
          <a:ext cx="3985496" cy="1045500"/>
        </p:xfrm>
        <a:graphic>
          <a:graphicData uri="http://schemas.openxmlformats.org/drawingml/2006/table">
            <a:tbl>
              <a:tblPr firstRow="1" bandRow="1">
                <a:tableStyleId>{5C22544A-7EE6-4342-B048-85BDC9FD1C3A}</a:tableStyleId>
              </a:tblPr>
              <a:tblGrid>
                <a:gridCol w="1359652">
                  <a:extLst>
                    <a:ext uri="{9D8B030D-6E8A-4147-A177-3AD203B41FA5}">
                      <a16:colId xmlns:a16="http://schemas.microsoft.com/office/drawing/2014/main" val="2249153684"/>
                    </a:ext>
                  </a:extLst>
                </a:gridCol>
                <a:gridCol w="2625844">
                  <a:extLst>
                    <a:ext uri="{9D8B030D-6E8A-4147-A177-3AD203B41FA5}">
                      <a16:colId xmlns:a16="http://schemas.microsoft.com/office/drawing/2014/main" val="930063569"/>
                    </a:ext>
                  </a:extLst>
                </a:gridCol>
              </a:tblGrid>
              <a:tr h="238538">
                <a:tc>
                  <a:txBody>
                    <a:bodyPr/>
                    <a:lstStyle/>
                    <a:p>
                      <a:pPr algn="ctr" fontAlgn="b"/>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1</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6591502"/>
                  </a:ext>
                </a:extLst>
              </a:tr>
              <a:tr h="2621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2</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1540078"/>
                  </a:ext>
                </a:extLst>
              </a:tr>
              <a:tr h="262140">
                <a:tc>
                  <a:txBody>
                    <a:bodyPr/>
                    <a:lstStyle/>
                    <a:p>
                      <a:pPr algn="ctr" fontAlgn="b"/>
                      <a:r>
                        <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3</a:t>
                      </a: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3882818"/>
                  </a:ext>
                </a:extLst>
              </a:tr>
              <a:tr h="2621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rPr>
                        <a:t>Location 4</a:t>
                      </a:r>
                      <a:endParaRPr lang="en-IN" sz="1100" b="1" i="0" u="none" strike="noStrike" dirty="0">
                        <a:solidFill>
                          <a:srgbClr val="C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620" marR="7620" marT="762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14312288"/>
                  </a:ext>
                </a:extLst>
              </a:tr>
            </a:tbl>
          </a:graphicData>
        </a:graphic>
      </p:graphicFrame>
      <p:sp>
        <p:nvSpPr>
          <p:cNvPr id="136" name="Rectangle: Rounded Corners 135">
            <a:extLst>
              <a:ext uri="{FF2B5EF4-FFF2-40B4-BE49-F238E27FC236}">
                <a16:creationId xmlns:a16="http://schemas.microsoft.com/office/drawing/2014/main" id="{EF69F677-AE6F-0DF3-2375-F4762DADB7C0}"/>
              </a:ext>
            </a:extLst>
          </p:cNvPr>
          <p:cNvSpPr/>
          <p:nvPr/>
        </p:nvSpPr>
        <p:spPr bwMode="gray">
          <a:xfrm>
            <a:off x="4250840" y="4386729"/>
            <a:ext cx="4418865" cy="1591562"/>
          </a:xfrm>
          <a:prstGeom prst="roundRect">
            <a:avLst>
              <a:gd name="adj" fmla="val 8327"/>
            </a:avLst>
          </a:prstGeom>
          <a:noFill/>
          <a:ln w="19050" algn="ctr">
            <a:solidFill>
              <a:schemeClr val="accent6"/>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697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5ED2CF37-262E-DCCE-2BF1-5BCE8B6A59FB}"/>
              </a:ext>
            </a:extLst>
          </p:cNvPr>
          <p:cNvSpPr>
            <a:spLocks noGrp="1"/>
          </p:cNvSpPr>
          <p:nvPr>
            <p:ph type="title"/>
          </p:nvPr>
        </p:nvSpPr>
        <p:spPr>
          <a:xfrm>
            <a:off x="467200" y="304800"/>
            <a:ext cx="11557651" cy="342900"/>
          </a:xfrm>
        </p:spPr>
        <p:txBody>
          <a:bodyPr/>
          <a:lstStyle/>
          <a:p>
            <a:r>
              <a:rPr lang="en-US"/>
              <a:t>Mission &amp; Values</a:t>
            </a:r>
          </a:p>
        </p:txBody>
      </p:sp>
      <p:grpSp>
        <p:nvGrpSpPr>
          <p:cNvPr id="132" name="Group 131">
            <a:extLst>
              <a:ext uri="{FF2B5EF4-FFF2-40B4-BE49-F238E27FC236}">
                <a16:creationId xmlns:a16="http://schemas.microsoft.com/office/drawing/2014/main" id="{9E5E2DF0-FF67-3435-E545-188F2AF6CDA2}"/>
              </a:ext>
            </a:extLst>
          </p:cNvPr>
          <p:cNvGrpSpPr/>
          <p:nvPr/>
        </p:nvGrpSpPr>
        <p:grpSpPr>
          <a:xfrm>
            <a:off x="1756017" y="934030"/>
            <a:ext cx="8679965" cy="1146375"/>
            <a:chOff x="1402453" y="2959449"/>
            <a:chExt cx="8679965" cy="1146375"/>
          </a:xfrm>
        </p:grpSpPr>
        <p:sp>
          <p:nvSpPr>
            <p:cNvPr id="133" name="Rounded Rectangle 132">
              <a:extLst>
                <a:ext uri="{FF2B5EF4-FFF2-40B4-BE49-F238E27FC236}">
                  <a16:creationId xmlns:a16="http://schemas.microsoft.com/office/drawing/2014/main" id="{0971B069-5151-20DC-B956-62311A2FF845}"/>
                </a:ext>
              </a:extLst>
            </p:cNvPr>
            <p:cNvSpPr/>
            <p:nvPr/>
          </p:nvSpPr>
          <p:spPr bwMode="gray">
            <a:xfrm>
              <a:off x="1402453" y="3117218"/>
              <a:ext cx="8679965" cy="988606"/>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4" name="Rounded Rectangle 133">
              <a:extLst>
                <a:ext uri="{FF2B5EF4-FFF2-40B4-BE49-F238E27FC236}">
                  <a16:creationId xmlns:a16="http://schemas.microsoft.com/office/drawing/2014/main" id="{BBE05D5F-7EDA-5150-BFCD-95312D0A6C82}"/>
                </a:ext>
              </a:extLst>
            </p:cNvPr>
            <p:cNvSpPr/>
            <p:nvPr/>
          </p:nvSpPr>
          <p:spPr bwMode="gray">
            <a:xfrm>
              <a:off x="5065919" y="2959449"/>
              <a:ext cx="1634188" cy="392903"/>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5" name="Rounded Rectangle 133">
            <a:extLst>
              <a:ext uri="{FF2B5EF4-FFF2-40B4-BE49-F238E27FC236}">
                <a16:creationId xmlns:a16="http://schemas.microsoft.com/office/drawing/2014/main" id="{B29F140A-6C28-D03E-59AE-8F21AFD01DE9}"/>
              </a:ext>
            </a:extLst>
          </p:cNvPr>
          <p:cNvSpPr/>
          <p:nvPr/>
        </p:nvSpPr>
        <p:spPr bwMode="gray">
          <a:xfrm>
            <a:off x="1965325" y="1403179"/>
            <a:ext cx="8261350" cy="492031"/>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3" name="Straight Connector 2">
            <a:extLst>
              <a:ext uri="{FF2B5EF4-FFF2-40B4-BE49-F238E27FC236}">
                <a16:creationId xmlns:a16="http://schemas.microsoft.com/office/drawing/2014/main" id="{DD5E892E-2C85-4407-F21E-4B95FAA1619A}"/>
              </a:ext>
            </a:extLst>
          </p:cNvPr>
          <p:cNvCxnSpPr>
            <a:cxnSpLocks/>
          </p:cNvCxnSpPr>
          <p:nvPr/>
        </p:nvCxnSpPr>
        <p:spPr>
          <a:xfrm>
            <a:off x="5466561" y="1109316"/>
            <a:ext cx="1554480" cy="0"/>
          </a:xfrm>
          <a:prstGeom prst="line">
            <a:avLst/>
          </a:prstGeom>
          <a:ln w="15875" cap="rnd">
            <a:solidFill>
              <a:srgbClr val="53565A"/>
            </a:solidFill>
          </a:ln>
        </p:spPr>
        <p:style>
          <a:lnRef idx="1">
            <a:schemeClr val="accent1"/>
          </a:lnRef>
          <a:fillRef idx="0">
            <a:schemeClr val="accent1"/>
          </a:fillRef>
          <a:effectRef idx="0">
            <a:schemeClr val="accent1"/>
          </a:effectRef>
          <a:fontRef idx="minor">
            <a:schemeClr val="tx1"/>
          </a:fontRef>
        </p:style>
      </p:cxnSp>
      <p:sp>
        <p:nvSpPr>
          <p:cNvPr id="99" name="object 23">
            <a:extLst>
              <a:ext uri="{FF2B5EF4-FFF2-40B4-BE49-F238E27FC236}">
                <a16:creationId xmlns:a16="http://schemas.microsoft.com/office/drawing/2014/main" id="{F75CC88E-0655-DA8B-F521-39E190A78F08}"/>
              </a:ext>
            </a:extLst>
          </p:cNvPr>
          <p:cNvSpPr txBox="1"/>
          <p:nvPr/>
        </p:nvSpPr>
        <p:spPr>
          <a:xfrm>
            <a:off x="2268032" y="1541472"/>
            <a:ext cx="7655936" cy="215444"/>
          </a:xfrm>
          <a:prstGeom prst="rect">
            <a:avLst/>
          </a:prstGeom>
        </p:spPr>
        <p:txBody>
          <a:bodyPr vert="horz" wrap="square" lIns="0" tIns="0" rIns="0" bIns="0" rtlCol="0">
            <a:spAutoFit/>
          </a:bodyPr>
          <a:lstStyle/>
          <a:p>
            <a:pPr marL="12700" algn="ctr"/>
            <a:r>
              <a:rPr lang="en-US" sz="14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Company Mission Statement</a:t>
            </a:r>
            <a:endParaRPr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5" name="object 23">
            <a:extLst>
              <a:ext uri="{FF2B5EF4-FFF2-40B4-BE49-F238E27FC236}">
                <a16:creationId xmlns:a16="http://schemas.microsoft.com/office/drawing/2014/main" id="{ABD18460-122C-D448-B641-B25CFB819F40}"/>
              </a:ext>
            </a:extLst>
          </p:cNvPr>
          <p:cNvSpPr txBox="1"/>
          <p:nvPr/>
        </p:nvSpPr>
        <p:spPr>
          <a:xfrm>
            <a:off x="5692696" y="1033822"/>
            <a:ext cx="1106812" cy="184666"/>
          </a:xfrm>
          <a:prstGeom prst="rect">
            <a:avLst/>
          </a:prstGeom>
          <a:solidFill>
            <a:schemeClr val="bg1"/>
          </a:solidFill>
        </p:spPr>
        <p:txBody>
          <a:bodyPr vert="horz" wrap="square" lIns="0" tIns="0" rIns="0" bIns="0" rtlCol="0">
            <a:spAutoFit/>
          </a:bodyPr>
          <a:lstStyle/>
          <a:p>
            <a:pPr marL="12700" algn="ctr"/>
            <a:r>
              <a:rPr lang="en-US" sz="1200" b="1" spc="-5">
                <a:latin typeface="Open Sans" panose="020B0606030504020204" pitchFamily="34" charset="0"/>
                <a:ea typeface="Open Sans" panose="020B0606030504020204" pitchFamily="34" charset="0"/>
                <a:cs typeface="Open Sans" panose="020B0606030504020204" pitchFamily="34" charset="0"/>
              </a:rPr>
              <a:t>Mission</a:t>
            </a:r>
          </a:p>
        </p:txBody>
      </p:sp>
      <p:sp>
        <p:nvSpPr>
          <p:cNvPr id="4" name="Rounded Rectangle 68">
            <a:extLst>
              <a:ext uri="{FF2B5EF4-FFF2-40B4-BE49-F238E27FC236}">
                <a16:creationId xmlns:a16="http://schemas.microsoft.com/office/drawing/2014/main" id="{2DB80FD8-9A10-E692-0E59-EDCDDAEADFFD}"/>
              </a:ext>
            </a:extLst>
          </p:cNvPr>
          <p:cNvSpPr/>
          <p:nvPr/>
        </p:nvSpPr>
        <p:spPr bwMode="gray">
          <a:xfrm>
            <a:off x="209320" y="2248436"/>
            <a:ext cx="6638485" cy="228841"/>
          </a:xfrm>
          <a:prstGeom prst="roundRect">
            <a:avLst>
              <a:gd name="adj" fmla="val 1627"/>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Company Value System</a:t>
            </a:r>
          </a:p>
        </p:txBody>
      </p:sp>
      <p:grpSp>
        <p:nvGrpSpPr>
          <p:cNvPr id="37" name="Group 36">
            <a:extLst>
              <a:ext uri="{FF2B5EF4-FFF2-40B4-BE49-F238E27FC236}">
                <a16:creationId xmlns:a16="http://schemas.microsoft.com/office/drawing/2014/main" id="{38A3FA22-89AF-03A2-6398-7E380F123944}"/>
              </a:ext>
            </a:extLst>
          </p:cNvPr>
          <p:cNvGrpSpPr/>
          <p:nvPr/>
        </p:nvGrpSpPr>
        <p:grpSpPr>
          <a:xfrm>
            <a:off x="209320" y="2687639"/>
            <a:ext cx="1720749" cy="1602297"/>
            <a:chOff x="467200" y="2623716"/>
            <a:chExt cx="1892824" cy="1602297"/>
          </a:xfrm>
        </p:grpSpPr>
        <p:sp>
          <p:nvSpPr>
            <p:cNvPr id="85" name="Rounded Rectangle 84">
              <a:extLst>
                <a:ext uri="{FF2B5EF4-FFF2-40B4-BE49-F238E27FC236}">
                  <a16:creationId xmlns:a16="http://schemas.microsoft.com/office/drawing/2014/main" id="{7D81B1A2-F16A-DB41-D267-00B58012931F}"/>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6" name="Rounded Rectangle 85">
              <a:extLst>
                <a:ext uri="{FF2B5EF4-FFF2-40B4-BE49-F238E27FC236}">
                  <a16:creationId xmlns:a16="http://schemas.microsoft.com/office/drawing/2014/main" id="{978000EF-04C5-6586-2C58-21D27DE71154}"/>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8" name="Rounded Rectangle 87">
              <a:extLst>
                <a:ext uri="{FF2B5EF4-FFF2-40B4-BE49-F238E27FC236}">
                  <a16:creationId xmlns:a16="http://schemas.microsoft.com/office/drawing/2014/main" id="{BB22DADD-3792-9518-8F9A-0DACEDDC467A}"/>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190" name="Straight Connector 189">
              <a:extLst>
                <a:ext uri="{FF2B5EF4-FFF2-40B4-BE49-F238E27FC236}">
                  <a16:creationId xmlns:a16="http://schemas.microsoft.com/office/drawing/2014/main" id="{8EF963DF-FAA7-1C25-15FC-A1689F3588D8}"/>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3" name="object 23">
              <a:extLst>
                <a:ext uri="{FF2B5EF4-FFF2-40B4-BE49-F238E27FC236}">
                  <a16:creationId xmlns:a16="http://schemas.microsoft.com/office/drawing/2014/main" id="{86FCC880-263D-1837-1F21-8C99223E952B}"/>
                </a:ext>
              </a:extLst>
            </p:cNvPr>
            <p:cNvSpPr txBox="1"/>
            <p:nvPr/>
          </p:nvSpPr>
          <p:spPr>
            <a:xfrm>
              <a:off x="860206" y="2697612"/>
              <a:ext cx="1106812" cy="184666"/>
            </a:xfrm>
            <a:prstGeom prst="rect">
              <a:avLst/>
            </a:prstGeom>
            <a:solidFill>
              <a:schemeClr val="bg1"/>
            </a:solidFill>
          </p:spPr>
          <p:txBody>
            <a:bodyPr vert="horz" wrap="square" lIns="0" tIns="0" rIns="0" bIns="0" rtlCol="0">
              <a:spAutoFit/>
            </a:bodyPr>
            <a:lstStyle/>
            <a:p>
              <a:pPr marL="12700" algn="ctr"/>
              <a:r>
                <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Value X</a:t>
              </a:r>
              <a:endPar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object 23">
              <a:extLst>
                <a:ext uri="{FF2B5EF4-FFF2-40B4-BE49-F238E27FC236}">
                  <a16:creationId xmlns:a16="http://schemas.microsoft.com/office/drawing/2014/main" id="{D0DB6AB8-EFF0-5B75-BA46-EA766C4B0741}"/>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grpSp>
        <p:nvGrpSpPr>
          <p:cNvPr id="38" name="Group 37">
            <a:extLst>
              <a:ext uri="{FF2B5EF4-FFF2-40B4-BE49-F238E27FC236}">
                <a16:creationId xmlns:a16="http://schemas.microsoft.com/office/drawing/2014/main" id="{B905B344-7240-6B27-3C07-B9240F9E8D4E}"/>
              </a:ext>
            </a:extLst>
          </p:cNvPr>
          <p:cNvGrpSpPr/>
          <p:nvPr/>
        </p:nvGrpSpPr>
        <p:grpSpPr>
          <a:xfrm>
            <a:off x="2517870" y="2687639"/>
            <a:ext cx="1720749" cy="1602297"/>
            <a:chOff x="467200" y="2623716"/>
            <a:chExt cx="1892824" cy="1602297"/>
          </a:xfrm>
        </p:grpSpPr>
        <p:sp>
          <p:nvSpPr>
            <p:cNvPr id="39" name="Rounded Rectangle 84">
              <a:extLst>
                <a:ext uri="{FF2B5EF4-FFF2-40B4-BE49-F238E27FC236}">
                  <a16:creationId xmlns:a16="http://schemas.microsoft.com/office/drawing/2014/main" id="{EB00E255-0AE2-853D-7389-4F7769A4DDDD}"/>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0" name="Rounded Rectangle 85">
              <a:extLst>
                <a:ext uri="{FF2B5EF4-FFF2-40B4-BE49-F238E27FC236}">
                  <a16:creationId xmlns:a16="http://schemas.microsoft.com/office/drawing/2014/main" id="{38A98B92-B524-BCDF-E96F-24F27E46A402}"/>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1" name="Rounded Rectangle 87">
              <a:extLst>
                <a:ext uri="{FF2B5EF4-FFF2-40B4-BE49-F238E27FC236}">
                  <a16:creationId xmlns:a16="http://schemas.microsoft.com/office/drawing/2014/main" id="{80119E2A-85C0-5A36-DCBD-6B7DCFADFCB8}"/>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42" name="Straight Connector 41">
              <a:extLst>
                <a:ext uri="{FF2B5EF4-FFF2-40B4-BE49-F238E27FC236}">
                  <a16:creationId xmlns:a16="http://schemas.microsoft.com/office/drawing/2014/main" id="{D31F78A2-BEAA-5BB8-DA37-DA37E3CDFE6B}"/>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object 23">
              <a:extLst>
                <a:ext uri="{FF2B5EF4-FFF2-40B4-BE49-F238E27FC236}">
                  <a16:creationId xmlns:a16="http://schemas.microsoft.com/office/drawing/2014/main" id="{347D16E5-F50A-2447-D418-31F813506D26}"/>
                </a:ext>
              </a:extLst>
            </p:cNvPr>
            <p:cNvSpPr txBox="1"/>
            <p:nvPr/>
          </p:nvSpPr>
          <p:spPr>
            <a:xfrm>
              <a:off x="857991" y="2723411"/>
              <a:ext cx="1106812" cy="184666"/>
            </a:xfrm>
            <a:prstGeom prst="rect">
              <a:avLst/>
            </a:prstGeom>
            <a:solidFill>
              <a:schemeClr val="bg1"/>
            </a:solidFill>
          </p:spPr>
          <p:txBody>
            <a:bodyPr vert="horz" wrap="square" lIns="0" tIns="0" rIns="0" bIns="0" rtlCol="0">
              <a:spAutoFit/>
            </a:bodyPr>
            <a:lstStyle/>
            <a:p>
              <a:pPr marL="12700" algn="ctr"/>
              <a:r>
                <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Value X</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object 23">
              <a:extLst>
                <a:ext uri="{FF2B5EF4-FFF2-40B4-BE49-F238E27FC236}">
                  <a16:creationId xmlns:a16="http://schemas.microsoft.com/office/drawing/2014/main" id="{D6EDBE75-3159-315C-0B44-FB206C615D62}"/>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grpSp>
        <p:nvGrpSpPr>
          <p:cNvPr id="45" name="Group 44">
            <a:extLst>
              <a:ext uri="{FF2B5EF4-FFF2-40B4-BE49-F238E27FC236}">
                <a16:creationId xmlns:a16="http://schemas.microsoft.com/office/drawing/2014/main" id="{7B1D3168-F994-FA5A-7CAB-DC11273EF248}"/>
              </a:ext>
            </a:extLst>
          </p:cNvPr>
          <p:cNvGrpSpPr/>
          <p:nvPr/>
        </p:nvGrpSpPr>
        <p:grpSpPr>
          <a:xfrm>
            <a:off x="4826420" y="2687639"/>
            <a:ext cx="1720749" cy="1602297"/>
            <a:chOff x="467200" y="2623716"/>
            <a:chExt cx="1892824" cy="1602297"/>
          </a:xfrm>
        </p:grpSpPr>
        <p:sp>
          <p:nvSpPr>
            <p:cNvPr id="46" name="Rounded Rectangle 84">
              <a:extLst>
                <a:ext uri="{FF2B5EF4-FFF2-40B4-BE49-F238E27FC236}">
                  <a16:creationId xmlns:a16="http://schemas.microsoft.com/office/drawing/2014/main" id="{F430F29A-70EF-A5B0-F87C-6A185FDF072F}"/>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7" name="Rounded Rectangle 85">
              <a:extLst>
                <a:ext uri="{FF2B5EF4-FFF2-40B4-BE49-F238E27FC236}">
                  <a16:creationId xmlns:a16="http://schemas.microsoft.com/office/drawing/2014/main" id="{E05C0E7D-AE37-3602-8655-1166D3F540E7}"/>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 name="Rounded Rectangle 87">
              <a:extLst>
                <a:ext uri="{FF2B5EF4-FFF2-40B4-BE49-F238E27FC236}">
                  <a16:creationId xmlns:a16="http://schemas.microsoft.com/office/drawing/2014/main" id="{8E11C68B-2971-4CF1-B4C2-516A0A95F785}"/>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49" name="Straight Connector 48">
              <a:extLst>
                <a:ext uri="{FF2B5EF4-FFF2-40B4-BE49-F238E27FC236}">
                  <a16:creationId xmlns:a16="http://schemas.microsoft.com/office/drawing/2014/main" id="{131C6EC3-68FC-2AC2-2368-31340DC156BB}"/>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bject 23">
              <a:extLst>
                <a:ext uri="{FF2B5EF4-FFF2-40B4-BE49-F238E27FC236}">
                  <a16:creationId xmlns:a16="http://schemas.microsoft.com/office/drawing/2014/main" id="{39419773-7591-5042-7409-A4B63E492574}"/>
                </a:ext>
              </a:extLst>
            </p:cNvPr>
            <p:cNvSpPr txBox="1"/>
            <p:nvPr/>
          </p:nvSpPr>
          <p:spPr>
            <a:xfrm>
              <a:off x="860206" y="2735083"/>
              <a:ext cx="1106812" cy="184666"/>
            </a:xfrm>
            <a:prstGeom prst="rect">
              <a:avLst/>
            </a:prstGeom>
            <a:solidFill>
              <a:schemeClr val="bg1"/>
            </a:solidFill>
          </p:spPr>
          <p:txBody>
            <a:bodyPr vert="horz" wrap="square" lIns="0" tIns="0" rIns="0" bIns="0" rtlCol="0">
              <a:spAutoFit/>
            </a:bodyPr>
            <a:lstStyle/>
            <a:p>
              <a:pPr marL="12700" algn="ctr"/>
              <a:r>
                <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Value X</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object 23">
              <a:extLst>
                <a:ext uri="{FF2B5EF4-FFF2-40B4-BE49-F238E27FC236}">
                  <a16:creationId xmlns:a16="http://schemas.microsoft.com/office/drawing/2014/main" id="{1700244C-0F12-6637-E5B3-0F3F126668A7}"/>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grpSp>
        <p:nvGrpSpPr>
          <p:cNvPr id="66" name="Group 65">
            <a:extLst>
              <a:ext uri="{FF2B5EF4-FFF2-40B4-BE49-F238E27FC236}">
                <a16:creationId xmlns:a16="http://schemas.microsoft.com/office/drawing/2014/main" id="{EBF32C3E-C60D-9A50-2096-D99EC6E87D94}"/>
              </a:ext>
            </a:extLst>
          </p:cNvPr>
          <p:cNvGrpSpPr/>
          <p:nvPr/>
        </p:nvGrpSpPr>
        <p:grpSpPr>
          <a:xfrm>
            <a:off x="1264545" y="4473530"/>
            <a:ext cx="1720749" cy="1602297"/>
            <a:chOff x="467200" y="2623716"/>
            <a:chExt cx="1892824" cy="1602297"/>
          </a:xfrm>
        </p:grpSpPr>
        <p:sp>
          <p:nvSpPr>
            <p:cNvPr id="67" name="Rounded Rectangle 84">
              <a:extLst>
                <a:ext uri="{FF2B5EF4-FFF2-40B4-BE49-F238E27FC236}">
                  <a16:creationId xmlns:a16="http://schemas.microsoft.com/office/drawing/2014/main" id="{7633FD1B-1676-EFC8-242C-90BFBAEBE8F2}"/>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0" name="Rounded Rectangle 85">
              <a:extLst>
                <a:ext uri="{FF2B5EF4-FFF2-40B4-BE49-F238E27FC236}">
                  <a16:creationId xmlns:a16="http://schemas.microsoft.com/office/drawing/2014/main" id="{6C300B3D-CB78-D73B-2A3D-244C80DAE5BC}"/>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1" name="Rounded Rectangle 87">
              <a:extLst>
                <a:ext uri="{FF2B5EF4-FFF2-40B4-BE49-F238E27FC236}">
                  <a16:creationId xmlns:a16="http://schemas.microsoft.com/office/drawing/2014/main" id="{E6B36123-8525-4954-F5A9-38FB2CB9F889}"/>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72" name="Straight Connector 71">
              <a:extLst>
                <a:ext uri="{FF2B5EF4-FFF2-40B4-BE49-F238E27FC236}">
                  <a16:creationId xmlns:a16="http://schemas.microsoft.com/office/drawing/2014/main" id="{2CD2D074-63BA-B95D-EE6E-5C13B3A0E740}"/>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object 23">
              <a:extLst>
                <a:ext uri="{FF2B5EF4-FFF2-40B4-BE49-F238E27FC236}">
                  <a16:creationId xmlns:a16="http://schemas.microsoft.com/office/drawing/2014/main" id="{C9DBC451-C156-C4BE-4B5D-DEE1FB4F9082}"/>
                </a:ext>
              </a:extLst>
            </p:cNvPr>
            <p:cNvSpPr txBox="1"/>
            <p:nvPr/>
          </p:nvSpPr>
          <p:spPr>
            <a:xfrm>
              <a:off x="860206" y="2711933"/>
              <a:ext cx="1106812" cy="184666"/>
            </a:xfrm>
            <a:prstGeom prst="rect">
              <a:avLst/>
            </a:prstGeom>
            <a:solidFill>
              <a:schemeClr val="bg1"/>
            </a:solidFill>
          </p:spPr>
          <p:txBody>
            <a:bodyPr vert="horz" wrap="square" lIns="0" tIns="0" rIns="0" bIns="0" rtlCol="0">
              <a:spAutoFit/>
            </a:bodyPr>
            <a:lstStyle/>
            <a:p>
              <a:pPr marL="12700" algn="ct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Value X</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6" name="object 23">
              <a:extLst>
                <a:ext uri="{FF2B5EF4-FFF2-40B4-BE49-F238E27FC236}">
                  <a16:creationId xmlns:a16="http://schemas.microsoft.com/office/drawing/2014/main" id="{8D450BF1-B1BC-4695-8F49-DD02C7C55805}"/>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grpSp>
        <p:nvGrpSpPr>
          <p:cNvPr id="79" name="Group 78">
            <a:extLst>
              <a:ext uri="{FF2B5EF4-FFF2-40B4-BE49-F238E27FC236}">
                <a16:creationId xmlns:a16="http://schemas.microsoft.com/office/drawing/2014/main" id="{1564E66F-C5C9-75A6-4013-CFCED01048C3}"/>
              </a:ext>
            </a:extLst>
          </p:cNvPr>
          <p:cNvGrpSpPr/>
          <p:nvPr/>
        </p:nvGrpSpPr>
        <p:grpSpPr>
          <a:xfrm>
            <a:off x="3573095" y="4473530"/>
            <a:ext cx="1720749" cy="1602297"/>
            <a:chOff x="467200" y="2623716"/>
            <a:chExt cx="1892824" cy="1602297"/>
          </a:xfrm>
        </p:grpSpPr>
        <p:sp>
          <p:nvSpPr>
            <p:cNvPr id="80" name="Rounded Rectangle 84">
              <a:extLst>
                <a:ext uri="{FF2B5EF4-FFF2-40B4-BE49-F238E27FC236}">
                  <a16:creationId xmlns:a16="http://schemas.microsoft.com/office/drawing/2014/main" id="{B38CA52C-97A1-CD09-77C3-85D0578DB462}"/>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3" name="Rounded Rectangle 85">
              <a:extLst>
                <a:ext uri="{FF2B5EF4-FFF2-40B4-BE49-F238E27FC236}">
                  <a16:creationId xmlns:a16="http://schemas.microsoft.com/office/drawing/2014/main" id="{EAFDB3EA-163C-05B6-F41C-38060F8A44CE}"/>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9" name="Rounded Rectangle 87">
              <a:extLst>
                <a:ext uri="{FF2B5EF4-FFF2-40B4-BE49-F238E27FC236}">
                  <a16:creationId xmlns:a16="http://schemas.microsoft.com/office/drawing/2014/main" id="{566DA023-A81B-A252-A755-102ADD899248}"/>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90" name="Straight Connector 89">
              <a:extLst>
                <a:ext uri="{FF2B5EF4-FFF2-40B4-BE49-F238E27FC236}">
                  <a16:creationId xmlns:a16="http://schemas.microsoft.com/office/drawing/2014/main" id="{2A5E4AF7-3028-72CB-1CB9-193381C53CFD}"/>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object 23">
              <a:extLst>
                <a:ext uri="{FF2B5EF4-FFF2-40B4-BE49-F238E27FC236}">
                  <a16:creationId xmlns:a16="http://schemas.microsoft.com/office/drawing/2014/main" id="{2C48B05E-733E-A045-46C0-E5CE87E3B25C}"/>
                </a:ext>
              </a:extLst>
            </p:cNvPr>
            <p:cNvSpPr txBox="1"/>
            <p:nvPr/>
          </p:nvSpPr>
          <p:spPr>
            <a:xfrm>
              <a:off x="860206" y="2723508"/>
              <a:ext cx="1106812" cy="184666"/>
            </a:xfrm>
            <a:prstGeom prst="rect">
              <a:avLst/>
            </a:prstGeom>
            <a:solidFill>
              <a:schemeClr val="bg1"/>
            </a:solidFill>
          </p:spPr>
          <p:txBody>
            <a:bodyPr vert="horz" wrap="square" lIns="0" tIns="0" rIns="0" bIns="0" rtlCol="0">
              <a:spAutoFit/>
            </a:bodyPr>
            <a:lstStyle/>
            <a:p>
              <a:pPr marL="12700" algn="ct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Value X</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2" name="object 23">
              <a:extLst>
                <a:ext uri="{FF2B5EF4-FFF2-40B4-BE49-F238E27FC236}">
                  <a16:creationId xmlns:a16="http://schemas.microsoft.com/office/drawing/2014/main" id="{39AC50E4-FAFA-FF13-A9A4-4EFD17CB755C}"/>
                </a:ext>
              </a:extLst>
            </p:cNvPr>
            <p:cNvSpPr txBox="1"/>
            <p:nvPr/>
          </p:nvSpPr>
          <p:spPr>
            <a:xfrm>
              <a:off x="637158" y="3237865"/>
              <a:ext cx="155830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sp>
        <p:nvSpPr>
          <p:cNvPr id="7" name="Rounded Rectangle 68">
            <a:extLst>
              <a:ext uri="{FF2B5EF4-FFF2-40B4-BE49-F238E27FC236}">
                <a16:creationId xmlns:a16="http://schemas.microsoft.com/office/drawing/2014/main" id="{AFB55BB1-A388-F1C5-84CF-B2F688285768}"/>
              </a:ext>
            </a:extLst>
          </p:cNvPr>
          <p:cNvSpPr/>
          <p:nvPr/>
        </p:nvSpPr>
        <p:spPr bwMode="gray">
          <a:xfrm>
            <a:off x="7511669" y="2233293"/>
            <a:ext cx="4471011" cy="255514"/>
          </a:xfrm>
          <a:prstGeom prst="roundRect">
            <a:avLst>
              <a:gd name="adj" fmla="val 1627"/>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Strategy</a:t>
            </a:r>
          </a:p>
        </p:txBody>
      </p:sp>
      <p:grpSp>
        <p:nvGrpSpPr>
          <p:cNvPr id="8" name="Group 7">
            <a:extLst>
              <a:ext uri="{FF2B5EF4-FFF2-40B4-BE49-F238E27FC236}">
                <a16:creationId xmlns:a16="http://schemas.microsoft.com/office/drawing/2014/main" id="{CE4CC939-37FD-E084-F142-E3CF75FE55CE}"/>
              </a:ext>
            </a:extLst>
          </p:cNvPr>
          <p:cNvGrpSpPr/>
          <p:nvPr/>
        </p:nvGrpSpPr>
        <p:grpSpPr>
          <a:xfrm>
            <a:off x="7835819" y="2641695"/>
            <a:ext cx="3789583" cy="1602297"/>
            <a:chOff x="467200" y="2623716"/>
            <a:chExt cx="1892824" cy="1602297"/>
          </a:xfrm>
        </p:grpSpPr>
        <p:sp>
          <p:nvSpPr>
            <p:cNvPr id="9" name="Rounded Rectangle 84">
              <a:extLst>
                <a:ext uri="{FF2B5EF4-FFF2-40B4-BE49-F238E27FC236}">
                  <a16:creationId xmlns:a16="http://schemas.microsoft.com/office/drawing/2014/main" id="{B0A40A16-0921-6004-FA0C-E5A6D204B50E}"/>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ounded Rectangle 85">
              <a:extLst>
                <a:ext uri="{FF2B5EF4-FFF2-40B4-BE49-F238E27FC236}">
                  <a16:creationId xmlns:a16="http://schemas.microsoft.com/office/drawing/2014/main" id="{7B725267-71E3-4B5E-637B-FAFCE572674D}"/>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ounded Rectangle 87">
              <a:extLst>
                <a:ext uri="{FF2B5EF4-FFF2-40B4-BE49-F238E27FC236}">
                  <a16:creationId xmlns:a16="http://schemas.microsoft.com/office/drawing/2014/main" id="{1F5205D0-4D07-8BDA-0FC5-FB0D4C29ADE8}"/>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12" name="Straight Connector 11">
              <a:extLst>
                <a:ext uri="{FF2B5EF4-FFF2-40B4-BE49-F238E27FC236}">
                  <a16:creationId xmlns:a16="http://schemas.microsoft.com/office/drawing/2014/main" id="{1EB3BA0C-8E19-203A-FA74-A17F794610D0}"/>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object 23">
              <a:extLst>
                <a:ext uri="{FF2B5EF4-FFF2-40B4-BE49-F238E27FC236}">
                  <a16:creationId xmlns:a16="http://schemas.microsoft.com/office/drawing/2014/main" id="{D0F667F3-155A-E051-DE1A-76285E494B58}"/>
                </a:ext>
              </a:extLst>
            </p:cNvPr>
            <p:cNvSpPr txBox="1"/>
            <p:nvPr/>
          </p:nvSpPr>
          <p:spPr>
            <a:xfrm>
              <a:off x="860206" y="2735083"/>
              <a:ext cx="1106812" cy="184666"/>
            </a:xfrm>
            <a:prstGeom prst="rect">
              <a:avLst/>
            </a:prstGeom>
            <a:solidFill>
              <a:schemeClr val="bg1"/>
            </a:solidFill>
          </p:spPr>
          <p:txBody>
            <a:bodyPr vert="horz" wrap="square" lIns="0" tIns="0" rIns="0" bIns="0" rtlCol="0">
              <a:spAutoFit/>
            </a:bodyPr>
            <a:lstStyle/>
            <a:p>
              <a:pPr marL="12700" algn="ctr"/>
              <a:r>
                <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Long-Term Strategy</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bject 23">
              <a:extLst>
                <a:ext uri="{FF2B5EF4-FFF2-40B4-BE49-F238E27FC236}">
                  <a16:creationId xmlns:a16="http://schemas.microsoft.com/office/drawing/2014/main" id="{0C898FB4-2A57-C5A1-7A70-6CE8B5F7D654}"/>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grpSp>
        <p:nvGrpSpPr>
          <p:cNvPr id="31" name="Group 30">
            <a:extLst>
              <a:ext uri="{FF2B5EF4-FFF2-40B4-BE49-F238E27FC236}">
                <a16:creationId xmlns:a16="http://schemas.microsoft.com/office/drawing/2014/main" id="{9DB0CC8D-D0C6-4FC5-ECF7-4B235560FFC8}"/>
              </a:ext>
            </a:extLst>
          </p:cNvPr>
          <p:cNvGrpSpPr/>
          <p:nvPr/>
        </p:nvGrpSpPr>
        <p:grpSpPr>
          <a:xfrm>
            <a:off x="7835813" y="4520667"/>
            <a:ext cx="3789583" cy="1602297"/>
            <a:chOff x="467200" y="2623716"/>
            <a:chExt cx="1892824" cy="1602297"/>
          </a:xfrm>
        </p:grpSpPr>
        <p:sp>
          <p:nvSpPr>
            <p:cNvPr id="32" name="Rounded Rectangle 84">
              <a:extLst>
                <a:ext uri="{FF2B5EF4-FFF2-40B4-BE49-F238E27FC236}">
                  <a16:creationId xmlns:a16="http://schemas.microsoft.com/office/drawing/2014/main" id="{6670A5FA-09AC-3B77-0D46-1EBDD4C8BB4E}"/>
                </a:ext>
              </a:extLst>
            </p:cNvPr>
            <p:cNvSpPr/>
            <p:nvPr/>
          </p:nvSpPr>
          <p:spPr bwMode="gray">
            <a:xfrm>
              <a:off x="467200" y="2781485"/>
              <a:ext cx="1892824" cy="1444528"/>
            </a:xfrm>
            <a:prstGeom prst="roundRect">
              <a:avLst>
                <a:gd name="adj" fmla="val 1228"/>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3" name="Rounded Rectangle 85">
              <a:extLst>
                <a:ext uri="{FF2B5EF4-FFF2-40B4-BE49-F238E27FC236}">
                  <a16:creationId xmlns:a16="http://schemas.microsoft.com/office/drawing/2014/main" id="{9FCAA8A6-664B-5F51-7E71-723872B513C3}"/>
                </a:ext>
              </a:extLst>
            </p:cNvPr>
            <p:cNvSpPr/>
            <p:nvPr/>
          </p:nvSpPr>
          <p:spPr bwMode="gray">
            <a:xfrm>
              <a:off x="596518" y="2623716"/>
              <a:ext cx="1634188" cy="1470199"/>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4" name="Rounded Rectangle 87">
              <a:extLst>
                <a:ext uri="{FF2B5EF4-FFF2-40B4-BE49-F238E27FC236}">
                  <a16:creationId xmlns:a16="http://schemas.microsoft.com/office/drawing/2014/main" id="{EC7EC5FB-7175-5091-05F9-5189066B0FA2}"/>
                </a:ext>
              </a:extLst>
            </p:cNvPr>
            <p:cNvSpPr/>
            <p:nvPr/>
          </p:nvSpPr>
          <p:spPr bwMode="gray">
            <a:xfrm>
              <a:off x="467204" y="3018719"/>
              <a:ext cx="1892817" cy="132098"/>
            </a:xfrm>
            <a:prstGeom prst="roundRect">
              <a:avLst>
                <a:gd name="adj" fmla="val 1228"/>
              </a:avLst>
            </a:prstGeom>
            <a:solidFill>
              <a:srgbClr val="86BC25"/>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35" name="Straight Connector 34">
              <a:extLst>
                <a:ext uri="{FF2B5EF4-FFF2-40B4-BE49-F238E27FC236}">
                  <a16:creationId xmlns:a16="http://schemas.microsoft.com/office/drawing/2014/main" id="{F0720253-C644-CD68-3B97-AEDFB4D9A2D1}"/>
                </a:ext>
              </a:extLst>
            </p:cNvPr>
            <p:cNvCxnSpPr>
              <a:cxnSpLocks/>
            </p:cNvCxnSpPr>
            <p:nvPr/>
          </p:nvCxnSpPr>
          <p:spPr>
            <a:xfrm>
              <a:off x="636372" y="2815841"/>
              <a:ext cx="1554480" cy="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bject 23">
              <a:extLst>
                <a:ext uri="{FF2B5EF4-FFF2-40B4-BE49-F238E27FC236}">
                  <a16:creationId xmlns:a16="http://schemas.microsoft.com/office/drawing/2014/main" id="{A822B01B-27C6-D083-C800-42083DD9642F}"/>
                </a:ext>
              </a:extLst>
            </p:cNvPr>
            <p:cNvSpPr txBox="1"/>
            <p:nvPr/>
          </p:nvSpPr>
          <p:spPr>
            <a:xfrm>
              <a:off x="860206" y="2735083"/>
              <a:ext cx="1106812" cy="184666"/>
            </a:xfrm>
            <a:prstGeom prst="rect">
              <a:avLst/>
            </a:prstGeom>
            <a:solidFill>
              <a:schemeClr val="bg1"/>
            </a:solidFill>
          </p:spPr>
          <p:txBody>
            <a:bodyPr vert="horz" wrap="square" lIns="0" tIns="0" rIns="0" bIns="0" rtlCol="0">
              <a:spAutoFit/>
            </a:bodyPr>
            <a:lstStyle/>
            <a:p>
              <a:pPr marL="12700" algn="ctr"/>
              <a:r>
                <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Short-Term Strategy</a:t>
              </a: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9" name="object 23">
              <a:extLst>
                <a:ext uri="{FF2B5EF4-FFF2-40B4-BE49-F238E27FC236}">
                  <a16:creationId xmlns:a16="http://schemas.microsoft.com/office/drawing/2014/main" id="{7F41DCFA-78E4-AD80-344C-250B05D2975D}"/>
                </a:ext>
              </a:extLst>
            </p:cNvPr>
            <p:cNvSpPr txBox="1"/>
            <p:nvPr/>
          </p:nvSpPr>
          <p:spPr>
            <a:xfrm>
              <a:off x="692908" y="3237865"/>
              <a:ext cx="1461917" cy="153888"/>
            </a:xfrm>
            <a:prstGeom prst="rect">
              <a:avLst/>
            </a:prstGeom>
          </p:spPr>
          <p:txBody>
            <a:bodyPr vert="horz" wrap="square" lIns="0" tIns="0" rIns="0" bIns="0" rtlCol="0">
              <a:spAutoFit/>
            </a:bodyPr>
            <a:lstStyle/>
            <a:p>
              <a:pPr marL="12700" algn="ctr"/>
              <a:r>
                <a:rPr lang="en-US" sz="10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Details</a:t>
              </a:r>
            </a:p>
          </p:txBody>
        </p:sp>
      </p:grpSp>
      <p:sp>
        <p:nvSpPr>
          <p:cNvPr id="73" name="Isosceles Triangle 72">
            <a:extLst>
              <a:ext uri="{FF2B5EF4-FFF2-40B4-BE49-F238E27FC236}">
                <a16:creationId xmlns:a16="http://schemas.microsoft.com/office/drawing/2014/main" id="{39AC76AE-F6EC-004E-14E9-6AF0276063EB}"/>
              </a:ext>
            </a:extLst>
          </p:cNvPr>
          <p:cNvSpPr/>
          <p:nvPr/>
        </p:nvSpPr>
        <p:spPr bwMode="gray">
          <a:xfrm rot="5400000">
            <a:off x="5588607" y="4174123"/>
            <a:ext cx="3435326" cy="462359"/>
          </a:xfrm>
          <a:prstGeom prst="triangle">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2"/>
              </a:solidFill>
            </a:endParaRPr>
          </a:p>
        </p:txBody>
      </p:sp>
    </p:spTree>
    <p:extLst>
      <p:ext uri="{BB962C8B-B14F-4D97-AF65-F5344CB8AC3E}">
        <p14:creationId xmlns:p14="http://schemas.microsoft.com/office/powerpoint/2010/main" val="20150334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ounded Rectangle 68">
            <a:extLst>
              <a:ext uri="{FF2B5EF4-FFF2-40B4-BE49-F238E27FC236}">
                <a16:creationId xmlns:a16="http://schemas.microsoft.com/office/drawing/2014/main" id="{45F7128F-E35D-0FDC-BA84-EC9C0BA652C5}"/>
              </a:ext>
            </a:extLst>
          </p:cNvPr>
          <p:cNvSpPr/>
          <p:nvPr/>
        </p:nvSpPr>
        <p:spPr bwMode="gray">
          <a:xfrm>
            <a:off x="480658" y="975302"/>
            <a:ext cx="7336635" cy="231271"/>
          </a:xfrm>
          <a:prstGeom prst="roundRect">
            <a:avLst>
              <a:gd name="adj" fmla="val 1627"/>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800" dirty="0">
                <a:solidFill>
                  <a:srgbClr val="C00000"/>
                </a:solidFill>
              </a:rPr>
              <a:t>Brand / Product / Service </a:t>
            </a:r>
            <a:r>
              <a:rPr lang="en-US" sz="1800" dirty="0"/>
              <a:t>Line 1</a:t>
            </a:r>
            <a:endParaRPr lang="en-US" sz="1600" b="1" dirty="0">
              <a:solidFill>
                <a:schemeClr val="bg1"/>
              </a:solidFill>
            </a:endParaRPr>
          </a:p>
        </p:txBody>
      </p:sp>
      <p:sp>
        <p:nvSpPr>
          <p:cNvPr id="28" name="Rectangle 27">
            <a:extLst>
              <a:ext uri="{FF2B5EF4-FFF2-40B4-BE49-F238E27FC236}">
                <a16:creationId xmlns:a16="http://schemas.microsoft.com/office/drawing/2014/main" id="{14E62F34-74EE-63ED-C11B-AF12E3BFF5A5}"/>
              </a:ext>
            </a:extLst>
          </p:cNvPr>
          <p:cNvSpPr/>
          <p:nvPr/>
        </p:nvSpPr>
        <p:spPr bwMode="gray">
          <a:xfrm>
            <a:off x="467201" y="1759992"/>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9" name="Rectangle 28">
            <a:extLst>
              <a:ext uri="{FF2B5EF4-FFF2-40B4-BE49-F238E27FC236}">
                <a16:creationId xmlns:a16="http://schemas.microsoft.com/office/drawing/2014/main" id="{129B285A-918A-8BA2-B0A9-A87193C060E2}"/>
              </a:ext>
            </a:extLst>
          </p:cNvPr>
          <p:cNvSpPr/>
          <p:nvPr/>
        </p:nvSpPr>
        <p:spPr bwMode="gray">
          <a:xfrm>
            <a:off x="4399516" y="1746146"/>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0" name="Rectangle 29">
            <a:extLst>
              <a:ext uri="{FF2B5EF4-FFF2-40B4-BE49-F238E27FC236}">
                <a16:creationId xmlns:a16="http://schemas.microsoft.com/office/drawing/2014/main" id="{4423A996-0CB7-DE0E-AD24-9BF8F6151470}"/>
              </a:ext>
            </a:extLst>
          </p:cNvPr>
          <p:cNvSpPr/>
          <p:nvPr/>
        </p:nvSpPr>
        <p:spPr bwMode="gray">
          <a:xfrm>
            <a:off x="8361915" y="1746146"/>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 name="Title 2">
            <a:extLst>
              <a:ext uri="{FF2B5EF4-FFF2-40B4-BE49-F238E27FC236}">
                <a16:creationId xmlns:a16="http://schemas.microsoft.com/office/drawing/2014/main" id="{123EF641-C98F-86C8-FE54-EE1791DDCF06}"/>
              </a:ext>
            </a:extLst>
          </p:cNvPr>
          <p:cNvSpPr>
            <a:spLocks noGrp="1"/>
          </p:cNvSpPr>
          <p:nvPr>
            <p:ph type="title"/>
          </p:nvPr>
        </p:nvSpPr>
        <p:spPr/>
        <p:txBody>
          <a:bodyPr/>
          <a:lstStyle/>
          <a:p>
            <a:r>
              <a:rPr lang="en-US" dirty="0">
                <a:solidFill>
                  <a:srgbClr val="C00000"/>
                </a:solidFill>
              </a:rPr>
              <a:t>Brand / Product / Service </a:t>
            </a:r>
            <a:r>
              <a:rPr lang="en-US" dirty="0"/>
              <a:t>Portfolio</a:t>
            </a:r>
          </a:p>
        </p:txBody>
      </p:sp>
      <p:sp>
        <p:nvSpPr>
          <p:cNvPr id="23" name="TextBox 22">
            <a:extLst>
              <a:ext uri="{FF2B5EF4-FFF2-40B4-BE49-F238E27FC236}">
                <a16:creationId xmlns:a16="http://schemas.microsoft.com/office/drawing/2014/main" id="{B1F99EF1-FC07-7464-F490-691DE9B13404}"/>
              </a:ext>
            </a:extLst>
          </p:cNvPr>
          <p:cNvSpPr txBox="1"/>
          <p:nvPr/>
        </p:nvSpPr>
        <p:spPr>
          <a:xfrm>
            <a:off x="1007253" y="1607646"/>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A</a:t>
            </a:r>
            <a:endParaRPr lang="en-IN" sz="1600" b="1" dirty="0">
              <a:solidFill>
                <a:schemeClr val="bg1"/>
              </a:solidFill>
            </a:endParaRPr>
          </a:p>
        </p:txBody>
      </p:sp>
      <p:sp>
        <p:nvSpPr>
          <p:cNvPr id="25" name="TextBox 24">
            <a:extLst>
              <a:ext uri="{FF2B5EF4-FFF2-40B4-BE49-F238E27FC236}">
                <a16:creationId xmlns:a16="http://schemas.microsoft.com/office/drawing/2014/main" id="{B25C6749-820E-AA7E-AFE0-EE44679082AE}"/>
              </a:ext>
            </a:extLst>
          </p:cNvPr>
          <p:cNvSpPr txBox="1"/>
          <p:nvPr/>
        </p:nvSpPr>
        <p:spPr>
          <a:xfrm>
            <a:off x="2347663" y="2089265"/>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33" name="TextBox 32">
            <a:extLst>
              <a:ext uri="{FF2B5EF4-FFF2-40B4-BE49-F238E27FC236}">
                <a16:creationId xmlns:a16="http://schemas.microsoft.com/office/drawing/2014/main" id="{5C70DEFC-E3B7-ED8D-30CD-74473E583404}"/>
              </a:ext>
            </a:extLst>
          </p:cNvPr>
          <p:cNvSpPr txBox="1"/>
          <p:nvPr/>
        </p:nvSpPr>
        <p:spPr>
          <a:xfrm>
            <a:off x="655327" y="3074892"/>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44" name="TextBox 43">
            <a:extLst>
              <a:ext uri="{FF2B5EF4-FFF2-40B4-BE49-F238E27FC236}">
                <a16:creationId xmlns:a16="http://schemas.microsoft.com/office/drawing/2014/main" id="{BF797CA3-BA61-169A-6981-636F3BE27863}"/>
              </a:ext>
            </a:extLst>
          </p:cNvPr>
          <p:cNvSpPr txBox="1"/>
          <p:nvPr/>
        </p:nvSpPr>
        <p:spPr>
          <a:xfrm>
            <a:off x="4969652" y="1607646"/>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B</a:t>
            </a:r>
            <a:endParaRPr lang="en-IN" sz="1600" b="1" dirty="0">
              <a:solidFill>
                <a:schemeClr val="bg1"/>
              </a:solidFill>
            </a:endParaRPr>
          </a:p>
        </p:txBody>
      </p:sp>
      <p:sp>
        <p:nvSpPr>
          <p:cNvPr id="53" name="TextBox 52">
            <a:extLst>
              <a:ext uri="{FF2B5EF4-FFF2-40B4-BE49-F238E27FC236}">
                <a16:creationId xmlns:a16="http://schemas.microsoft.com/office/drawing/2014/main" id="{79D71D00-BC39-D9B9-D443-FF7C418EDED2}"/>
              </a:ext>
            </a:extLst>
          </p:cNvPr>
          <p:cNvSpPr txBox="1"/>
          <p:nvPr/>
        </p:nvSpPr>
        <p:spPr>
          <a:xfrm>
            <a:off x="8903120" y="1607646"/>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C</a:t>
            </a:r>
            <a:endParaRPr lang="en-IN" sz="1600" b="1" dirty="0">
              <a:solidFill>
                <a:schemeClr val="bg1"/>
              </a:solidFill>
            </a:endParaRPr>
          </a:p>
        </p:txBody>
      </p:sp>
      <p:sp>
        <p:nvSpPr>
          <p:cNvPr id="63" name="Rectangle 62">
            <a:extLst>
              <a:ext uri="{FF2B5EF4-FFF2-40B4-BE49-F238E27FC236}">
                <a16:creationId xmlns:a16="http://schemas.microsoft.com/office/drawing/2014/main" id="{86DDC60C-6F9A-09E5-FBAA-9BB97679398F}"/>
              </a:ext>
            </a:extLst>
          </p:cNvPr>
          <p:cNvSpPr/>
          <p:nvPr/>
        </p:nvSpPr>
        <p:spPr bwMode="gray">
          <a:xfrm>
            <a:off x="480659" y="4191967"/>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66" name="TextBox 65">
            <a:extLst>
              <a:ext uri="{FF2B5EF4-FFF2-40B4-BE49-F238E27FC236}">
                <a16:creationId xmlns:a16="http://schemas.microsoft.com/office/drawing/2014/main" id="{E6FAF10A-2D1A-1022-B715-A86376CE60FE}"/>
              </a:ext>
            </a:extLst>
          </p:cNvPr>
          <p:cNvSpPr txBox="1"/>
          <p:nvPr/>
        </p:nvSpPr>
        <p:spPr>
          <a:xfrm>
            <a:off x="1020711" y="4039621"/>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D</a:t>
            </a:r>
            <a:endParaRPr lang="en-IN" sz="1600" b="1" dirty="0">
              <a:solidFill>
                <a:schemeClr val="bg1"/>
              </a:solidFill>
            </a:endParaRPr>
          </a:p>
        </p:txBody>
      </p:sp>
      <p:sp>
        <p:nvSpPr>
          <p:cNvPr id="72" name="Rectangle 71">
            <a:extLst>
              <a:ext uri="{FF2B5EF4-FFF2-40B4-BE49-F238E27FC236}">
                <a16:creationId xmlns:a16="http://schemas.microsoft.com/office/drawing/2014/main" id="{620C362D-5B2E-21AD-B2BE-D4954FA3DF5D}"/>
              </a:ext>
            </a:extLst>
          </p:cNvPr>
          <p:cNvSpPr/>
          <p:nvPr/>
        </p:nvSpPr>
        <p:spPr bwMode="gray">
          <a:xfrm>
            <a:off x="4399516" y="4189241"/>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74" name="TextBox 73">
            <a:extLst>
              <a:ext uri="{FF2B5EF4-FFF2-40B4-BE49-F238E27FC236}">
                <a16:creationId xmlns:a16="http://schemas.microsoft.com/office/drawing/2014/main" id="{A4BB7410-F26F-DD71-9BF7-DF0F42A56D8E}"/>
              </a:ext>
            </a:extLst>
          </p:cNvPr>
          <p:cNvSpPr txBox="1"/>
          <p:nvPr/>
        </p:nvSpPr>
        <p:spPr>
          <a:xfrm>
            <a:off x="4939568" y="4036895"/>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D</a:t>
            </a:r>
            <a:endParaRPr lang="en-IN" sz="1600" b="1" dirty="0">
              <a:solidFill>
                <a:schemeClr val="bg1"/>
              </a:solidFill>
            </a:endParaRPr>
          </a:p>
        </p:txBody>
      </p:sp>
      <p:sp>
        <p:nvSpPr>
          <p:cNvPr id="100" name="Rectangle 99">
            <a:extLst>
              <a:ext uri="{FF2B5EF4-FFF2-40B4-BE49-F238E27FC236}">
                <a16:creationId xmlns:a16="http://schemas.microsoft.com/office/drawing/2014/main" id="{978F78F5-26C6-77C1-14BC-68A8F4FAE10F}"/>
              </a:ext>
            </a:extLst>
          </p:cNvPr>
          <p:cNvSpPr/>
          <p:nvPr/>
        </p:nvSpPr>
        <p:spPr bwMode="gray">
          <a:xfrm>
            <a:off x="8362480" y="4189241"/>
            <a:ext cx="3495416" cy="1981972"/>
          </a:xfrm>
          <a:prstGeom prst="rect">
            <a:avLst/>
          </a:pr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102" name="TextBox 101">
            <a:extLst>
              <a:ext uri="{FF2B5EF4-FFF2-40B4-BE49-F238E27FC236}">
                <a16:creationId xmlns:a16="http://schemas.microsoft.com/office/drawing/2014/main" id="{4C66F633-8B4E-3C8B-4DF5-3E2821F6E7D0}"/>
              </a:ext>
            </a:extLst>
          </p:cNvPr>
          <p:cNvSpPr txBox="1"/>
          <p:nvPr/>
        </p:nvSpPr>
        <p:spPr>
          <a:xfrm>
            <a:off x="8902532" y="4036895"/>
            <a:ext cx="2403262"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Brand E</a:t>
            </a:r>
            <a:endParaRPr lang="en-IN" sz="1600" b="1" dirty="0">
              <a:solidFill>
                <a:schemeClr val="bg1"/>
              </a:solidFill>
            </a:endParaRPr>
          </a:p>
        </p:txBody>
      </p:sp>
      <p:sp>
        <p:nvSpPr>
          <p:cNvPr id="4" name="Rounded Rectangle 68">
            <a:extLst>
              <a:ext uri="{FF2B5EF4-FFF2-40B4-BE49-F238E27FC236}">
                <a16:creationId xmlns:a16="http://schemas.microsoft.com/office/drawing/2014/main" id="{EE9EF72E-F7A7-6463-2361-4D4BFD78C1ED}"/>
              </a:ext>
            </a:extLst>
          </p:cNvPr>
          <p:cNvSpPr/>
          <p:nvPr/>
        </p:nvSpPr>
        <p:spPr bwMode="gray">
          <a:xfrm>
            <a:off x="8361916" y="975302"/>
            <a:ext cx="3495416" cy="206195"/>
          </a:xfrm>
          <a:prstGeom prst="roundRect">
            <a:avLst>
              <a:gd name="adj" fmla="val 1627"/>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800" dirty="0">
                <a:solidFill>
                  <a:srgbClr val="C00000"/>
                </a:solidFill>
              </a:rPr>
              <a:t>Brand / Product / Service </a:t>
            </a:r>
            <a:r>
              <a:rPr lang="en-US" sz="1800" dirty="0"/>
              <a:t>Line 2</a:t>
            </a:r>
            <a:endParaRPr lang="en-US" sz="1600" b="1" dirty="0">
              <a:solidFill>
                <a:schemeClr val="bg1"/>
              </a:solidFill>
            </a:endParaRPr>
          </a:p>
        </p:txBody>
      </p:sp>
      <p:sp>
        <p:nvSpPr>
          <p:cNvPr id="5" name="Rectangle 4">
            <a:extLst>
              <a:ext uri="{FF2B5EF4-FFF2-40B4-BE49-F238E27FC236}">
                <a16:creationId xmlns:a16="http://schemas.microsoft.com/office/drawing/2014/main" id="{C9EEDA19-385E-3B14-89F0-FC6B077FF9DB}"/>
              </a:ext>
            </a:extLst>
          </p:cNvPr>
          <p:cNvSpPr/>
          <p:nvPr/>
        </p:nvSpPr>
        <p:spPr bwMode="gray">
          <a:xfrm>
            <a:off x="655327" y="1942679"/>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
        <p:nvSpPr>
          <p:cNvPr id="6" name="TextBox 5">
            <a:extLst>
              <a:ext uri="{FF2B5EF4-FFF2-40B4-BE49-F238E27FC236}">
                <a16:creationId xmlns:a16="http://schemas.microsoft.com/office/drawing/2014/main" id="{647F8698-F4F1-CD6C-3530-0AF0EB7F58ED}"/>
              </a:ext>
            </a:extLst>
          </p:cNvPr>
          <p:cNvSpPr txBox="1"/>
          <p:nvPr/>
        </p:nvSpPr>
        <p:spPr>
          <a:xfrm>
            <a:off x="6252750" y="2086754"/>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7" name="TextBox 6">
            <a:extLst>
              <a:ext uri="{FF2B5EF4-FFF2-40B4-BE49-F238E27FC236}">
                <a16:creationId xmlns:a16="http://schemas.microsoft.com/office/drawing/2014/main" id="{DFFEF7DB-7574-AF41-C0B5-DF0AAECCCCFF}"/>
              </a:ext>
            </a:extLst>
          </p:cNvPr>
          <p:cNvSpPr txBox="1"/>
          <p:nvPr/>
        </p:nvSpPr>
        <p:spPr>
          <a:xfrm>
            <a:off x="4560414" y="3072381"/>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8" name="Rectangle 7">
            <a:extLst>
              <a:ext uri="{FF2B5EF4-FFF2-40B4-BE49-F238E27FC236}">
                <a16:creationId xmlns:a16="http://schemas.microsoft.com/office/drawing/2014/main" id="{2DB8A937-B3B9-E397-7972-35107A373AD7}"/>
              </a:ext>
            </a:extLst>
          </p:cNvPr>
          <p:cNvSpPr/>
          <p:nvPr/>
        </p:nvSpPr>
        <p:spPr bwMode="gray">
          <a:xfrm>
            <a:off x="4560414" y="1940168"/>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
        <p:nvSpPr>
          <p:cNvPr id="9" name="TextBox 8">
            <a:extLst>
              <a:ext uri="{FF2B5EF4-FFF2-40B4-BE49-F238E27FC236}">
                <a16:creationId xmlns:a16="http://schemas.microsoft.com/office/drawing/2014/main" id="{F7A8CE1D-06B1-3383-2050-6456700EE915}"/>
              </a:ext>
            </a:extLst>
          </p:cNvPr>
          <p:cNvSpPr txBox="1"/>
          <p:nvPr/>
        </p:nvSpPr>
        <p:spPr>
          <a:xfrm>
            <a:off x="10206268" y="2086754"/>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10" name="TextBox 9">
            <a:extLst>
              <a:ext uri="{FF2B5EF4-FFF2-40B4-BE49-F238E27FC236}">
                <a16:creationId xmlns:a16="http://schemas.microsoft.com/office/drawing/2014/main" id="{0E46058E-E17C-E036-C2B0-01C914AC04C9}"/>
              </a:ext>
            </a:extLst>
          </p:cNvPr>
          <p:cNvSpPr txBox="1"/>
          <p:nvPr/>
        </p:nvSpPr>
        <p:spPr>
          <a:xfrm>
            <a:off x="8513932" y="3072381"/>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11" name="Rectangle 10">
            <a:extLst>
              <a:ext uri="{FF2B5EF4-FFF2-40B4-BE49-F238E27FC236}">
                <a16:creationId xmlns:a16="http://schemas.microsoft.com/office/drawing/2014/main" id="{346F29EE-297D-7203-EBB9-72E07E5E214D}"/>
              </a:ext>
            </a:extLst>
          </p:cNvPr>
          <p:cNvSpPr/>
          <p:nvPr/>
        </p:nvSpPr>
        <p:spPr bwMode="gray">
          <a:xfrm>
            <a:off x="8513932" y="1940168"/>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
        <p:nvSpPr>
          <p:cNvPr id="12" name="TextBox 11">
            <a:extLst>
              <a:ext uri="{FF2B5EF4-FFF2-40B4-BE49-F238E27FC236}">
                <a16:creationId xmlns:a16="http://schemas.microsoft.com/office/drawing/2014/main" id="{C0F3809F-3E4C-69B6-B22D-86C12F36DE1A}"/>
              </a:ext>
            </a:extLst>
          </p:cNvPr>
          <p:cNvSpPr txBox="1"/>
          <p:nvPr/>
        </p:nvSpPr>
        <p:spPr>
          <a:xfrm>
            <a:off x="2347663" y="4624658"/>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13" name="TextBox 12">
            <a:extLst>
              <a:ext uri="{FF2B5EF4-FFF2-40B4-BE49-F238E27FC236}">
                <a16:creationId xmlns:a16="http://schemas.microsoft.com/office/drawing/2014/main" id="{57A1B2DB-8AB1-D6C5-82F5-C9D90E4675F7}"/>
              </a:ext>
            </a:extLst>
          </p:cNvPr>
          <p:cNvSpPr txBox="1"/>
          <p:nvPr/>
        </p:nvSpPr>
        <p:spPr>
          <a:xfrm>
            <a:off x="655327" y="5610285"/>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14" name="Rectangle 13">
            <a:extLst>
              <a:ext uri="{FF2B5EF4-FFF2-40B4-BE49-F238E27FC236}">
                <a16:creationId xmlns:a16="http://schemas.microsoft.com/office/drawing/2014/main" id="{B3B8F829-8316-E6A2-6F51-2927FBBB4356}"/>
              </a:ext>
            </a:extLst>
          </p:cNvPr>
          <p:cNvSpPr/>
          <p:nvPr/>
        </p:nvSpPr>
        <p:spPr bwMode="gray">
          <a:xfrm>
            <a:off x="655327" y="4478072"/>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
        <p:nvSpPr>
          <p:cNvPr id="15" name="TextBox 14">
            <a:extLst>
              <a:ext uri="{FF2B5EF4-FFF2-40B4-BE49-F238E27FC236}">
                <a16:creationId xmlns:a16="http://schemas.microsoft.com/office/drawing/2014/main" id="{54800FDB-AC29-2CA7-4AA0-8609B766A6B7}"/>
              </a:ext>
            </a:extLst>
          </p:cNvPr>
          <p:cNvSpPr txBox="1"/>
          <p:nvPr/>
        </p:nvSpPr>
        <p:spPr>
          <a:xfrm>
            <a:off x="6252750" y="4622147"/>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16" name="TextBox 15">
            <a:extLst>
              <a:ext uri="{FF2B5EF4-FFF2-40B4-BE49-F238E27FC236}">
                <a16:creationId xmlns:a16="http://schemas.microsoft.com/office/drawing/2014/main" id="{845602EE-0B03-1184-330C-D3825E4FBDF2}"/>
              </a:ext>
            </a:extLst>
          </p:cNvPr>
          <p:cNvSpPr txBox="1"/>
          <p:nvPr/>
        </p:nvSpPr>
        <p:spPr>
          <a:xfrm>
            <a:off x="4560414" y="5607774"/>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17" name="Rectangle 16">
            <a:extLst>
              <a:ext uri="{FF2B5EF4-FFF2-40B4-BE49-F238E27FC236}">
                <a16:creationId xmlns:a16="http://schemas.microsoft.com/office/drawing/2014/main" id="{C7794823-B469-E2C1-0451-D742064F500B}"/>
              </a:ext>
            </a:extLst>
          </p:cNvPr>
          <p:cNvSpPr/>
          <p:nvPr/>
        </p:nvSpPr>
        <p:spPr bwMode="gray">
          <a:xfrm>
            <a:off x="4560414" y="4475561"/>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
        <p:nvSpPr>
          <p:cNvPr id="20" name="TextBox 19">
            <a:extLst>
              <a:ext uri="{FF2B5EF4-FFF2-40B4-BE49-F238E27FC236}">
                <a16:creationId xmlns:a16="http://schemas.microsoft.com/office/drawing/2014/main" id="{A5E99F2E-E77F-6A91-8A01-B0FC211924A9}"/>
              </a:ext>
            </a:extLst>
          </p:cNvPr>
          <p:cNvSpPr txBox="1"/>
          <p:nvPr/>
        </p:nvSpPr>
        <p:spPr>
          <a:xfrm>
            <a:off x="10206268" y="4622147"/>
            <a:ext cx="1511367" cy="407804"/>
          </a:xfrm>
          <a:prstGeom prst="rect">
            <a:avLst/>
          </a:prstGeom>
          <a:noFill/>
        </p:spPr>
        <p:txBody>
          <a:bodyPr wrap="square" lIns="0" tIns="0" rIns="0" bIns="0" rtlCol="0">
            <a:spAutoFit/>
          </a:bodyPr>
          <a:lstStyle/>
          <a:p>
            <a:pPr marL="171450" indent="-171450">
              <a:spcBef>
                <a:spcPts val="300"/>
              </a:spcBef>
              <a:buSzPct val="100000"/>
              <a:buFont typeface="Arial" panose="020B0604020202020204" pitchFamily="34" charset="0"/>
              <a:buChar char="•"/>
            </a:pPr>
            <a:r>
              <a:rPr lang="en-US" sz="1200" b="1" dirty="0">
                <a:solidFill>
                  <a:srgbClr val="C00000"/>
                </a:solidFill>
              </a:rPr>
              <a:t>Reach</a:t>
            </a:r>
          </a:p>
          <a:p>
            <a:pPr marL="171450" indent="-171450">
              <a:spcBef>
                <a:spcPts val="300"/>
              </a:spcBef>
              <a:buSzPct val="100000"/>
              <a:buFont typeface="Arial" panose="020B0604020202020204" pitchFamily="34" charset="0"/>
              <a:buChar char="•"/>
            </a:pPr>
            <a:r>
              <a:rPr lang="en-US" sz="1200" b="1" dirty="0">
                <a:solidFill>
                  <a:srgbClr val="C00000"/>
                </a:solidFill>
              </a:rPr>
              <a:t>Revenue</a:t>
            </a:r>
            <a:endParaRPr lang="en-IN" sz="1200" dirty="0">
              <a:solidFill>
                <a:srgbClr val="C00000"/>
              </a:solidFill>
            </a:endParaRPr>
          </a:p>
        </p:txBody>
      </p:sp>
      <p:sp>
        <p:nvSpPr>
          <p:cNvPr id="22" name="TextBox 21">
            <a:extLst>
              <a:ext uri="{FF2B5EF4-FFF2-40B4-BE49-F238E27FC236}">
                <a16:creationId xmlns:a16="http://schemas.microsoft.com/office/drawing/2014/main" id="{2495A29F-31C9-563D-76CD-BD218E365C6B}"/>
              </a:ext>
            </a:extLst>
          </p:cNvPr>
          <p:cNvSpPr txBox="1"/>
          <p:nvPr/>
        </p:nvSpPr>
        <p:spPr>
          <a:xfrm>
            <a:off x="8513932" y="5607774"/>
            <a:ext cx="3022741" cy="184666"/>
          </a:xfrm>
          <a:prstGeom prst="rect">
            <a:avLst/>
          </a:prstGeom>
          <a:noFill/>
        </p:spPr>
        <p:txBody>
          <a:bodyPr wrap="square" lIns="0" tIns="0" rIns="0" bIns="0" rtlCol="0">
            <a:spAutoFit/>
          </a:bodyPr>
          <a:lstStyle/>
          <a:p>
            <a:pPr>
              <a:spcBef>
                <a:spcPts val="300"/>
              </a:spcBef>
              <a:buSzPct val="100000"/>
            </a:pPr>
            <a:r>
              <a:rPr lang="en-US" sz="1200" dirty="0">
                <a:solidFill>
                  <a:srgbClr val="C00000"/>
                </a:solidFill>
              </a:rPr>
              <a:t>Details</a:t>
            </a:r>
          </a:p>
        </p:txBody>
      </p:sp>
      <p:sp>
        <p:nvSpPr>
          <p:cNvPr id="24" name="Rectangle 23">
            <a:extLst>
              <a:ext uri="{FF2B5EF4-FFF2-40B4-BE49-F238E27FC236}">
                <a16:creationId xmlns:a16="http://schemas.microsoft.com/office/drawing/2014/main" id="{9B3FF692-2552-A442-A635-315D8B1313B5}"/>
              </a:ext>
            </a:extLst>
          </p:cNvPr>
          <p:cNvSpPr/>
          <p:nvPr/>
        </p:nvSpPr>
        <p:spPr bwMode="gray">
          <a:xfrm>
            <a:off x="8513932" y="4475561"/>
            <a:ext cx="1566760" cy="73026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Logo / Icon</a:t>
            </a:r>
            <a:endParaRPr lang="en-IN" sz="1600" b="1" dirty="0">
              <a:solidFill>
                <a:srgbClr val="C00000"/>
              </a:solidFill>
            </a:endParaRPr>
          </a:p>
        </p:txBody>
      </p:sp>
    </p:spTree>
    <p:extLst>
      <p:ext uri="{BB962C8B-B14F-4D97-AF65-F5344CB8AC3E}">
        <p14:creationId xmlns:p14="http://schemas.microsoft.com/office/powerpoint/2010/main" val="19396479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1">
            <a:extLst>
              <a:ext uri="{FF2B5EF4-FFF2-40B4-BE49-F238E27FC236}">
                <a16:creationId xmlns:a16="http://schemas.microsoft.com/office/drawing/2014/main" id="{FA2FCB84-4E16-C3ED-67CA-23249659F457}"/>
              </a:ext>
            </a:extLst>
          </p:cNvPr>
          <p:cNvSpPr/>
          <p:nvPr/>
        </p:nvSpPr>
        <p:spPr bwMode="gray">
          <a:xfrm>
            <a:off x="6221614" y="3898959"/>
            <a:ext cx="5514499" cy="2286000"/>
          </a:xfrm>
          <a:prstGeom prst="roundRect">
            <a:avLst>
              <a:gd name="adj" fmla="val 1720"/>
            </a:avLst>
          </a:prstGeom>
          <a:solidFill>
            <a:schemeClr val="bg1">
              <a:alpha val="80000"/>
            </a:schemeClr>
          </a:solidFill>
          <a:ln w="19050" algn="ctr">
            <a:noFill/>
            <a:miter lim="800000"/>
            <a:headEnd/>
            <a:tailEnd/>
          </a:ln>
          <a:effectLst>
            <a:outerShdw blurRad="50800" dist="38100" dir="5400000" algn="t"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r>
              <a:rPr lang="en-US" sz="1600" b="1">
                <a:solidFill>
                  <a:srgbClr val="C00000"/>
                </a:solidFill>
              </a:rPr>
              <a:t>Chart</a:t>
            </a:r>
            <a:endParaRPr lang="en-US" sz="1600" b="1" dirty="0">
              <a:solidFill>
                <a:srgbClr val="C00000"/>
              </a:solidFill>
            </a:endParaRPr>
          </a:p>
        </p:txBody>
      </p:sp>
      <p:sp>
        <p:nvSpPr>
          <p:cNvPr id="12" name="Rounded Rectangle 11">
            <a:extLst>
              <a:ext uri="{FF2B5EF4-FFF2-40B4-BE49-F238E27FC236}">
                <a16:creationId xmlns:a16="http://schemas.microsoft.com/office/drawing/2014/main" id="{38801F1A-899A-3B3B-AA73-7E29D20C90A1}"/>
              </a:ext>
            </a:extLst>
          </p:cNvPr>
          <p:cNvSpPr/>
          <p:nvPr/>
        </p:nvSpPr>
        <p:spPr bwMode="gray">
          <a:xfrm>
            <a:off x="419155" y="3898959"/>
            <a:ext cx="5514499" cy="2286000"/>
          </a:xfrm>
          <a:prstGeom prst="roundRect">
            <a:avLst>
              <a:gd name="adj" fmla="val 1720"/>
            </a:avLst>
          </a:prstGeom>
          <a:solidFill>
            <a:schemeClr val="bg1">
              <a:alpha val="80000"/>
            </a:schemeClr>
          </a:solidFill>
          <a:ln w="19050" algn="ctr">
            <a:noFill/>
            <a:miter lim="800000"/>
            <a:headEnd/>
            <a:tailEnd/>
          </a:ln>
          <a:effectLst>
            <a:outerShdw blurRad="50800" dist="38100" dir="5400000" algn="t"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r>
              <a:rPr lang="en-US" sz="1600" b="1">
                <a:solidFill>
                  <a:srgbClr val="C00000"/>
                </a:solidFill>
              </a:rPr>
              <a:t>Chart</a:t>
            </a:r>
            <a:endParaRPr lang="en-US" sz="1600" b="1" dirty="0">
              <a:solidFill>
                <a:srgbClr val="C00000"/>
              </a:solidFill>
            </a:endParaRPr>
          </a:p>
        </p:txBody>
      </p:sp>
      <p:sp>
        <p:nvSpPr>
          <p:cNvPr id="11" name="Rounded Rectangle 10">
            <a:extLst>
              <a:ext uri="{FF2B5EF4-FFF2-40B4-BE49-F238E27FC236}">
                <a16:creationId xmlns:a16="http://schemas.microsoft.com/office/drawing/2014/main" id="{5E045314-A19D-B82D-2110-169F12298503}"/>
              </a:ext>
            </a:extLst>
          </p:cNvPr>
          <p:cNvSpPr/>
          <p:nvPr/>
        </p:nvSpPr>
        <p:spPr bwMode="gray">
          <a:xfrm>
            <a:off x="6221615" y="1092696"/>
            <a:ext cx="5514499" cy="2286000"/>
          </a:xfrm>
          <a:prstGeom prst="roundRect">
            <a:avLst>
              <a:gd name="adj" fmla="val 1720"/>
            </a:avLst>
          </a:prstGeom>
          <a:solidFill>
            <a:schemeClr val="bg1">
              <a:alpha val="80000"/>
            </a:schemeClr>
          </a:solidFill>
          <a:ln w="19050" algn="ctr">
            <a:noFill/>
            <a:miter lim="800000"/>
            <a:headEnd/>
            <a:tailEnd/>
          </a:ln>
          <a:effectLst>
            <a:outerShdw blurRad="50800" dist="38100" dir="5400000" algn="t"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r>
              <a:rPr lang="en-US" sz="1600" b="1">
                <a:solidFill>
                  <a:srgbClr val="C00000"/>
                </a:solidFill>
              </a:rPr>
              <a:t>Chart</a:t>
            </a:r>
            <a:endParaRPr lang="en-US" sz="1600" b="1" dirty="0">
              <a:solidFill>
                <a:srgbClr val="C00000"/>
              </a:solidFill>
            </a:endParaRPr>
          </a:p>
        </p:txBody>
      </p:sp>
      <p:sp>
        <p:nvSpPr>
          <p:cNvPr id="7" name="Rounded Rectangle 6">
            <a:extLst>
              <a:ext uri="{FF2B5EF4-FFF2-40B4-BE49-F238E27FC236}">
                <a16:creationId xmlns:a16="http://schemas.microsoft.com/office/drawing/2014/main" id="{3DD7E430-B435-CB36-9077-969B5C8938B4}"/>
              </a:ext>
            </a:extLst>
          </p:cNvPr>
          <p:cNvSpPr/>
          <p:nvPr/>
        </p:nvSpPr>
        <p:spPr bwMode="gray">
          <a:xfrm>
            <a:off x="467201" y="1092696"/>
            <a:ext cx="5514499" cy="2286000"/>
          </a:xfrm>
          <a:prstGeom prst="roundRect">
            <a:avLst>
              <a:gd name="adj" fmla="val 1720"/>
            </a:avLst>
          </a:prstGeom>
          <a:solidFill>
            <a:schemeClr val="bg1">
              <a:alpha val="80000"/>
            </a:schemeClr>
          </a:solidFill>
          <a:ln w="19050" algn="ctr">
            <a:noFill/>
            <a:miter lim="800000"/>
            <a:headEnd/>
            <a:tailEnd/>
          </a:ln>
          <a:effectLst>
            <a:outerShdw blurRad="50800" dist="38100" dir="5400000" algn="t" rotWithShape="0">
              <a:prstClr val="black">
                <a:alpha val="20000"/>
              </a:prstClr>
            </a:outerShdw>
          </a:effectLst>
        </p:spPr>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Chart</a:t>
            </a:r>
          </a:p>
        </p:txBody>
      </p:sp>
      <p:sp>
        <p:nvSpPr>
          <p:cNvPr id="3" name="Title 2">
            <a:extLst>
              <a:ext uri="{FF2B5EF4-FFF2-40B4-BE49-F238E27FC236}">
                <a16:creationId xmlns:a16="http://schemas.microsoft.com/office/drawing/2014/main" id="{47204A04-4F44-A85A-B72C-A1F071BF2F9F}"/>
              </a:ext>
            </a:extLst>
          </p:cNvPr>
          <p:cNvSpPr>
            <a:spLocks noGrp="1"/>
          </p:cNvSpPr>
          <p:nvPr>
            <p:ph type="title"/>
          </p:nvPr>
        </p:nvSpPr>
        <p:spPr>
          <a:xfrm>
            <a:off x="467201" y="304800"/>
            <a:ext cx="11168072" cy="342900"/>
          </a:xfrm>
        </p:spPr>
        <p:txBody>
          <a:bodyPr/>
          <a:lstStyle/>
          <a:p>
            <a:r>
              <a:rPr lang="en-US" dirty="0">
                <a:solidFill>
                  <a:srgbClr val="C00000"/>
                </a:solidFill>
              </a:rPr>
              <a:t>Company</a:t>
            </a:r>
            <a:r>
              <a:rPr lang="en-US" dirty="0"/>
              <a:t> Financials</a:t>
            </a:r>
          </a:p>
        </p:txBody>
      </p:sp>
      <p:sp>
        <p:nvSpPr>
          <p:cNvPr id="9" name="object 4">
            <a:extLst>
              <a:ext uri="{FF2B5EF4-FFF2-40B4-BE49-F238E27FC236}">
                <a16:creationId xmlns:a16="http://schemas.microsoft.com/office/drawing/2014/main" id="{801F5271-64D1-4744-4442-0BF93B960489}"/>
              </a:ext>
            </a:extLst>
          </p:cNvPr>
          <p:cNvSpPr txBox="1"/>
          <p:nvPr/>
        </p:nvSpPr>
        <p:spPr>
          <a:xfrm>
            <a:off x="2204246" y="1207483"/>
            <a:ext cx="2040409" cy="259675"/>
          </a:xfrm>
          <a:prstGeom prst="roundRect">
            <a:avLst>
              <a:gd name="adj" fmla="val 50000"/>
            </a:avLst>
          </a:prstGeom>
          <a:solidFill>
            <a:srgbClr val="43802A"/>
          </a:solidFill>
          <a:effectLst>
            <a:reflection blurRad="6350" stA="52000" endA="300" endPos="35000" dir="5400000" sy="-100000" algn="bl" rotWithShape="0"/>
          </a:effectLst>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5"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Revenue (</a:t>
            </a:r>
            <a:r>
              <a:rPr kumimoji="0" lang="en-US" sz="1200" b="1" i="0" u="none" strike="noStrike" kern="1200" cap="none" spc="-5"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EUR</a:t>
            </a:r>
            <a:r>
              <a:rPr kumimoji="0" sz="1200" b="1" i="0" u="none" strike="noStrike" kern="1200" cap="none" spc="-85"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sz="12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M)</a:t>
            </a:r>
            <a:endParaRPr kumimoji="0" sz="12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bject 4">
            <a:extLst>
              <a:ext uri="{FF2B5EF4-FFF2-40B4-BE49-F238E27FC236}">
                <a16:creationId xmlns:a16="http://schemas.microsoft.com/office/drawing/2014/main" id="{FB98A615-AA8C-B132-1871-A170DA67F487}"/>
              </a:ext>
            </a:extLst>
          </p:cNvPr>
          <p:cNvSpPr txBox="1"/>
          <p:nvPr/>
        </p:nvSpPr>
        <p:spPr>
          <a:xfrm>
            <a:off x="7880287" y="1207483"/>
            <a:ext cx="2244450" cy="259675"/>
          </a:xfrm>
          <a:prstGeom prst="roundRect">
            <a:avLst>
              <a:gd name="adj" fmla="val 50000"/>
            </a:avLst>
          </a:prstGeom>
          <a:solidFill>
            <a:srgbClr val="43802A"/>
          </a:solidFill>
          <a:effectLst>
            <a:reflection blurRad="6350" stA="52000" endA="300" endPos="35000" dir="5400000" sy="-100000" algn="bl" rotWithShape="0"/>
          </a:effectLst>
        </p:spPr>
        <p:txBody>
          <a:bodyPr vert="horz" wrap="square" lIns="0" tIns="0" rIns="0" bIns="0"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5"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Operating Income (EUR M)</a:t>
            </a:r>
          </a:p>
        </p:txBody>
      </p:sp>
      <p:sp>
        <p:nvSpPr>
          <p:cNvPr id="14" name="object 4">
            <a:extLst>
              <a:ext uri="{FF2B5EF4-FFF2-40B4-BE49-F238E27FC236}">
                <a16:creationId xmlns:a16="http://schemas.microsoft.com/office/drawing/2014/main" id="{E1AD6DEF-E26E-6A93-4148-75F89C1FF2EB}"/>
              </a:ext>
            </a:extLst>
          </p:cNvPr>
          <p:cNvSpPr txBox="1"/>
          <p:nvPr/>
        </p:nvSpPr>
        <p:spPr>
          <a:xfrm>
            <a:off x="2196067" y="4108340"/>
            <a:ext cx="2244450" cy="259675"/>
          </a:xfrm>
          <a:prstGeom prst="roundRect">
            <a:avLst>
              <a:gd name="adj" fmla="val 50000"/>
            </a:avLst>
          </a:prstGeom>
          <a:solidFill>
            <a:srgbClr val="43802A"/>
          </a:solidFill>
          <a:effectLst>
            <a:reflection blurRad="6350" stA="52000" endA="300" endPos="35000" dir="5400000" sy="-100000" algn="bl" rotWithShape="0"/>
          </a:effectLst>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5"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Net Income (EUR M)</a:t>
            </a:r>
          </a:p>
        </p:txBody>
      </p:sp>
      <p:sp>
        <p:nvSpPr>
          <p:cNvPr id="2" name="object 4">
            <a:extLst>
              <a:ext uri="{FF2B5EF4-FFF2-40B4-BE49-F238E27FC236}">
                <a16:creationId xmlns:a16="http://schemas.microsoft.com/office/drawing/2014/main" id="{3BAED6C0-32FF-3C52-DA93-051DBE71EB3C}"/>
              </a:ext>
            </a:extLst>
          </p:cNvPr>
          <p:cNvSpPr txBox="1"/>
          <p:nvPr/>
        </p:nvSpPr>
        <p:spPr>
          <a:xfrm>
            <a:off x="7880287" y="4108339"/>
            <a:ext cx="2244450" cy="259675"/>
          </a:xfrm>
          <a:prstGeom prst="roundRect">
            <a:avLst>
              <a:gd name="adj" fmla="val 50000"/>
            </a:avLst>
          </a:prstGeom>
          <a:solidFill>
            <a:srgbClr val="43802A"/>
          </a:solidFill>
          <a:effectLst>
            <a:reflection blurRad="6350" stA="52000" endA="300" endPos="35000" dir="5400000" sy="-100000" algn="bl" rotWithShape="0"/>
          </a:effectLst>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5"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Year End Stock Prices (EUR)</a:t>
            </a:r>
          </a:p>
        </p:txBody>
      </p:sp>
    </p:spTree>
    <p:extLst>
      <p:ext uri="{BB962C8B-B14F-4D97-AF65-F5344CB8AC3E}">
        <p14:creationId xmlns:p14="http://schemas.microsoft.com/office/powerpoint/2010/main" val="223314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EF641-C98F-86C8-FE54-EE1791DDCF06}"/>
              </a:ext>
            </a:extLst>
          </p:cNvPr>
          <p:cNvSpPr>
            <a:spLocks noGrp="1"/>
          </p:cNvSpPr>
          <p:nvPr>
            <p:ph type="title"/>
          </p:nvPr>
        </p:nvSpPr>
        <p:spPr>
          <a:xfrm>
            <a:off x="467201" y="304800"/>
            <a:ext cx="10941178" cy="342900"/>
          </a:xfrm>
        </p:spPr>
        <p:txBody>
          <a:bodyPr/>
          <a:lstStyle/>
          <a:p>
            <a:r>
              <a:rPr lang="en-US" dirty="0">
                <a:solidFill>
                  <a:srgbClr val="C00000"/>
                </a:solidFill>
              </a:rPr>
              <a:t>Company Profile </a:t>
            </a:r>
          </a:p>
        </p:txBody>
      </p:sp>
      <p:graphicFrame>
        <p:nvGraphicFramePr>
          <p:cNvPr id="18" name="object 24">
            <a:extLst>
              <a:ext uri="{FF2B5EF4-FFF2-40B4-BE49-F238E27FC236}">
                <a16:creationId xmlns:a16="http://schemas.microsoft.com/office/drawing/2014/main" id="{9028466B-BA4A-18C5-BB71-85C842AA96CB}"/>
              </a:ext>
            </a:extLst>
          </p:cNvPr>
          <p:cNvGraphicFramePr>
            <a:graphicFrameLocks noGrp="1"/>
          </p:cNvGraphicFramePr>
          <p:nvPr>
            <p:extLst>
              <p:ext uri="{D42A27DB-BD31-4B8C-83A1-F6EECF244321}">
                <p14:modId xmlns:p14="http://schemas.microsoft.com/office/powerpoint/2010/main" val="915094559"/>
              </p:ext>
            </p:extLst>
          </p:nvPr>
        </p:nvGraphicFramePr>
        <p:xfrm>
          <a:off x="1996791" y="3886201"/>
          <a:ext cx="3019108" cy="1488455"/>
        </p:xfrm>
        <a:graphic>
          <a:graphicData uri="http://schemas.openxmlformats.org/drawingml/2006/table">
            <a:tbl>
              <a:tblPr firstRow="1" bandRow="1">
                <a:tableStyleId>{C083E6E3-FA7D-4D7B-A595-EF9225AFEA82}</a:tableStyleId>
              </a:tblPr>
              <a:tblGrid>
                <a:gridCol w="2257108">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88835">
                <a:tc>
                  <a:txBody>
                    <a:bodyPr/>
                    <a:lstStyle/>
                    <a:p>
                      <a:pPr marL="91440">
                        <a:lnSpc>
                          <a:spcPct val="100000"/>
                        </a:lnSpc>
                        <a:spcBef>
                          <a:spcPts val="355"/>
                        </a:spcBef>
                      </a:pPr>
                      <a:r>
                        <a:rPr sz="1200" b="0" dirty="0">
                          <a:solidFill>
                            <a:schemeClr val="tx1"/>
                          </a:solidFill>
                        </a:rPr>
                        <a:t>Total </a:t>
                      </a:r>
                      <a:r>
                        <a:rPr lang="en-US" sz="1200" b="0" dirty="0">
                          <a:solidFill>
                            <a:schemeClr val="tx1"/>
                          </a:solidFill>
                        </a:rPr>
                        <a:t>Worldwide </a:t>
                      </a:r>
                      <a:r>
                        <a:rPr sz="1200" b="0" dirty="0">
                          <a:solidFill>
                            <a:schemeClr val="tx1"/>
                          </a:solidFill>
                        </a:rPr>
                        <a:t>Revenue </a:t>
                      </a:r>
                      <a:r>
                        <a:rPr sz="1200" b="0" dirty="0">
                          <a:solidFill>
                            <a:srgbClr val="C00000"/>
                          </a:solidFill>
                        </a:rPr>
                        <a:t>(</a:t>
                      </a:r>
                      <a:r>
                        <a:rPr lang="en-US" sz="1200" b="0" dirty="0">
                          <a:solidFill>
                            <a:srgbClr val="C00000"/>
                          </a:solidFill>
                        </a:rPr>
                        <a:t>EUR </a:t>
                      </a:r>
                      <a:r>
                        <a:rPr sz="1200" b="0" dirty="0">
                          <a:solidFill>
                            <a:srgbClr val="C00000"/>
                          </a:solidFill>
                        </a:rPr>
                        <a:t>M)</a:t>
                      </a:r>
                      <a:endParaRPr sz="1200" b="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5085" marB="0">
                    <a:lnB w="12700" cmpd="sng">
                      <a:noFill/>
                    </a:lnB>
                  </a:tcPr>
                </a:tc>
                <a:tc>
                  <a:txBody>
                    <a:bodyPr/>
                    <a:lstStyle/>
                    <a:p>
                      <a:pPr marR="82550" algn="r">
                        <a:lnSpc>
                          <a:spcPct val="100000"/>
                        </a:lnSpc>
                        <a:spcBef>
                          <a:spcPts val="355"/>
                        </a:spcBef>
                      </a:pPr>
                      <a:r>
                        <a:rPr lang="en-US" sz="1200" b="1" dirty="0">
                          <a:solidFill>
                            <a:srgbClr val="C00000"/>
                          </a:solidFill>
                        </a:rPr>
                        <a:t>XXX</a:t>
                      </a:r>
                      <a:endParaRPr sz="1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5085" marB="0">
                    <a:lnB w="12700" cmpd="sng">
                      <a:noFill/>
                    </a:lnB>
                  </a:tcPr>
                </a:tc>
                <a:extLst>
                  <a:ext uri="{0D108BD9-81ED-4DB2-BD59-A6C34878D82A}">
                    <a16:rowId xmlns:a16="http://schemas.microsoft.com/office/drawing/2014/main" val="10000"/>
                  </a:ext>
                </a:extLst>
              </a:tr>
              <a:tr h="394634">
                <a:tc>
                  <a:txBody>
                    <a:bodyPr/>
                    <a:lstStyle/>
                    <a:p>
                      <a:pPr marL="91440">
                        <a:lnSpc>
                          <a:spcPct val="100000"/>
                        </a:lnSpc>
                        <a:spcBef>
                          <a:spcPts val="359"/>
                        </a:spcBef>
                      </a:pPr>
                      <a:r>
                        <a:rPr sz="1200" b="0" dirty="0">
                          <a:solidFill>
                            <a:schemeClr val="tx1"/>
                          </a:solidFill>
                        </a:rPr>
                        <a:t>Operating Income </a:t>
                      </a:r>
                      <a:r>
                        <a:rPr sz="1200" b="0" dirty="0">
                          <a:solidFill>
                            <a:srgbClr val="C00000"/>
                          </a:solidFill>
                        </a:rPr>
                        <a:t>(</a:t>
                      </a:r>
                      <a:r>
                        <a:rPr lang="en-US" sz="1200" b="0" dirty="0">
                          <a:solidFill>
                            <a:srgbClr val="C00000"/>
                          </a:solidFill>
                        </a:rPr>
                        <a:t>EUR </a:t>
                      </a:r>
                      <a:r>
                        <a:rPr sz="1200" b="0" dirty="0">
                          <a:solidFill>
                            <a:srgbClr val="C00000"/>
                          </a:solidFill>
                        </a:rPr>
                        <a:t>M)</a:t>
                      </a:r>
                      <a:endParaRPr sz="1200" b="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5719" marB="0">
                    <a:lnL>
                      <a:noFill/>
                    </a:lnL>
                    <a:lnR>
                      <a:noFill/>
                    </a:lnR>
                    <a:lnT w="12700" cmpd="sng">
                      <a:noFill/>
                    </a:lnT>
                    <a:lnB>
                      <a:noFill/>
                    </a:lnB>
                    <a:lnTlToBr w="12700" cmpd="sng">
                      <a:noFill/>
                      <a:prstDash val="solid"/>
                    </a:lnTlToBr>
                    <a:lnBlToTr w="12700" cmpd="sng">
                      <a:noFill/>
                      <a:prstDash val="solid"/>
                    </a:lnBlToTr>
                  </a:tcPr>
                </a:tc>
                <a:tc>
                  <a:txBody>
                    <a:bodyPr/>
                    <a:lstStyle/>
                    <a:p>
                      <a:pPr marL="0" marR="83820" lvl="0" indent="0" algn="r" defTabSz="914400" rtl="0" eaLnBrk="1" fontAlgn="auto" latinLnBrk="0" hangingPunct="1">
                        <a:lnSpc>
                          <a:spcPct val="100000"/>
                        </a:lnSpc>
                        <a:spcBef>
                          <a:spcPts val="359"/>
                        </a:spcBef>
                        <a:spcAft>
                          <a:spcPts val="0"/>
                        </a:spcAft>
                        <a:buClrTx/>
                        <a:buSzTx/>
                        <a:buFontTx/>
                        <a:buNone/>
                        <a:tabLst/>
                        <a:defRPr/>
                      </a:pPr>
                      <a:r>
                        <a:rPr lang="en-US" sz="1200" b="1" dirty="0">
                          <a:solidFill>
                            <a:srgbClr val="C00000"/>
                          </a:solidFill>
                        </a:rPr>
                        <a:t>XXX </a:t>
                      </a:r>
                      <a:endPar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5719"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326">
                <a:tc>
                  <a:txBody>
                    <a:bodyPr/>
                    <a:lstStyle/>
                    <a:p>
                      <a:pPr marL="91440">
                        <a:lnSpc>
                          <a:spcPct val="100000"/>
                        </a:lnSpc>
                        <a:spcBef>
                          <a:spcPts val="385"/>
                        </a:spcBef>
                      </a:pPr>
                      <a:r>
                        <a:rPr sz="1200" b="0" dirty="0">
                          <a:solidFill>
                            <a:schemeClr val="tx1"/>
                          </a:solidFill>
                        </a:rPr>
                        <a:t>Net Income </a:t>
                      </a:r>
                      <a:r>
                        <a:rPr sz="1200" b="0" dirty="0">
                          <a:solidFill>
                            <a:srgbClr val="C00000"/>
                          </a:solidFill>
                        </a:rPr>
                        <a:t>(</a:t>
                      </a:r>
                      <a:r>
                        <a:rPr lang="en-US" sz="1200" b="0" dirty="0">
                          <a:solidFill>
                            <a:srgbClr val="C00000"/>
                          </a:solidFill>
                        </a:rPr>
                        <a:t>EUR </a:t>
                      </a:r>
                      <a:r>
                        <a:rPr sz="1200" b="0" dirty="0">
                          <a:solidFill>
                            <a:srgbClr val="C00000"/>
                          </a:solidFill>
                        </a:rPr>
                        <a:t>M)</a:t>
                      </a:r>
                      <a:endParaRPr sz="1200" b="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8895" marB="0">
                    <a:lnT>
                      <a:noFill/>
                    </a:lnT>
                  </a:tcPr>
                </a:tc>
                <a:tc>
                  <a:txBody>
                    <a:bodyPr/>
                    <a:lstStyle/>
                    <a:p>
                      <a:pPr marR="83820" algn="r">
                        <a:lnSpc>
                          <a:spcPct val="100000"/>
                        </a:lnSpc>
                        <a:spcBef>
                          <a:spcPts val="385"/>
                        </a:spcBef>
                      </a:pPr>
                      <a:r>
                        <a:rPr lang="en-US" sz="1200" b="1" spc="5" dirty="0">
                          <a:solidFill>
                            <a:srgbClr val="C00000"/>
                          </a:solidFill>
                        </a:rPr>
                        <a:t>XXX</a:t>
                      </a:r>
                      <a:endParaRPr lang="en-US" sz="1200" b="1" spc="5"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48895" marB="0">
                    <a:lnT>
                      <a:noFill/>
                    </a:lnT>
                  </a:tcPr>
                </a:tc>
                <a:extLst>
                  <a:ext uri="{0D108BD9-81ED-4DB2-BD59-A6C34878D82A}">
                    <a16:rowId xmlns:a16="http://schemas.microsoft.com/office/drawing/2014/main" val="10002"/>
                  </a:ext>
                </a:extLst>
              </a:tr>
              <a:tr h="327660">
                <a:tc>
                  <a:txBody>
                    <a:bodyPr/>
                    <a:lstStyle/>
                    <a:p>
                      <a:pPr marL="86360">
                        <a:lnSpc>
                          <a:spcPct val="100000"/>
                        </a:lnSpc>
                        <a:spcBef>
                          <a:spcPts val="270"/>
                        </a:spcBef>
                      </a:pPr>
                      <a:r>
                        <a:rPr sz="1200" b="0" dirty="0">
                          <a:solidFill>
                            <a:schemeClr val="tx1"/>
                          </a:solidFill>
                        </a:rPr>
                        <a:t>EPS</a:t>
                      </a:r>
                      <a:endParaRPr sz="12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0" marR="0" marT="34290" marB="0"/>
                </a:tc>
                <a:tc>
                  <a:txBody>
                    <a:bodyPr/>
                    <a:lstStyle/>
                    <a:p>
                      <a:pPr marR="78740" algn="r">
                        <a:lnSpc>
                          <a:spcPct val="100000"/>
                        </a:lnSpc>
                        <a:spcBef>
                          <a:spcPts val="270"/>
                        </a:spcBef>
                      </a:pPr>
                      <a:r>
                        <a:rPr lang="en-US" sz="1200" b="1" spc="5" dirty="0">
                          <a:solidFill>
                            <a:srgbClr val="C00000"/>
                          </a:solidFill>
                        </a:rPr>
                        <a:t>EUR XXX</a:t>
                      </a:r>
                      <a:endParaRPr sz="12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txBody>
                  <a:tcPr marL="0" marR="0" marT="34290" marB="0"/>
                </a:tc>
                <a:extLst>
                  <a:ext uri="{0D108BD9-81ED-4DB2-BD59-A6C34878D82A}">
                    <a16:rowId xmlns:a16="http://schemas.microsoft.com/office/drawing/2014/main" val="10003"/>
                  </a:ext>
                </a:extLst>
              </a:tr>
            </a:tbl>
          </a:graphicData>
        </a:graphic>
      </p:graphicFrame>
      <p:sp>
        <p:nvSpPr>
          <p:cNvPr id="19" name="Arrow: Pentagon 18">
            <a:extLst>
              <a:ext uri="{FF2B5EF4-FFF2-40B4-BE49-F238E27FC236}">
                <a16:creationId xmlns:a16="http://schemas.microsoft.com/office/drawing/2014/main" id="{4F7ABF2F-6E6B-D443-2332-99B1041A0AB0}"/>
              </a:ext>
            </a:extLst>
          </p:cNvPr>
          <p:cNvSpPr/>
          <p:nvPr/>
        </p:nvSpPr>
        <p:spPr bwMode="gray">
          <a:xfrm>
            <a:off x="439553" y="1049568"/>
            <a:ext cx="1230893" cy="1999223"/>
          </a:xfrm>
          <a:prstGeom prst="homePlate">
            <a:avLst>
              <a:gd name="adj" fmla="val 21074"/>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Company</a:t>
            </a: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Overview</a:t>
            </a:r>
            <a:endParaRPr kumimoji="0" lang="en-IN" sz="1400" b="1" i="0" u="none" strike="noStrike" kern="1200" cap="none" spc="0" normalizeH="0" baseline="0" noProof="0">
              <a:ln>
                <a:noFill/>
              </a:ln>
              <a:solidFill>
                <a:prstClr val="white"/>
              </a:solidFill>
              <a:effectLst/>
              <a:uLnTx/>
              <a:uFillTx/>
              <a:latin typeface="Calibri"/>
              <a:ea typeface="+mn-ea"/>
              <a:cs typeface="+mn-cs"/>
            </a:endParaRPr>
          </a:p>
        </p:txBody>
      </p:sp>
      <p:sp>
        <p:nvSpPr>
          <p:cNvPr id="20" name="Arrow: Pentagon 19">
            <a:extLst>
              <a:ext uri="{FF2B5EF4-FFF2-40B4-BE49-F238E27FC236}">
                <a16:creationId xmlns:a16="http://schemas.microsoft.com/office/drawing/2014/main" id="{8B1AC070-580B-A8F3-6FBB-36A4FDED4FBC}"/>
              </a:ext>
            </a:extLst>
          </p:cNvPr>
          <p:cNvSpPr/>
          <p:nvPr/>
        </p:nvSpPr>
        <p:spPr bwMode="gray">
          <a:xfrm>
            <a:off x="439553" y="3423187"/>
            <a:ext cx="1230893" cy="2124963"/>
          </a:xfrm>
          <a:prstGeom prst="homePlate">
            <a:avLst>
              <a:gd name="adj" fmla="val 21074"/>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Financial</a:t>
            </a: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Snapshot</a:t>
            </a:r>
            <a:endParaRPr kumimoji="0" lang="en-IN" sz="1400" b="1"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ED5048F5-129E-86F1-3D82-35A8BBF4AEDB}"/>
              </a:ext>
            </a:extLst>
          </p:cNvPr>
          <p:cNvSpPr txBox="1"/>
          <p:nvPr/>
        </p:nvSpPr>
        <p:spPr>
          <a:xfrm>
            <a:off x="2875280" y="1116172"/>
            <a:ext cx="9237331"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Company history, ownership type</a:t>
            </a:r>
            <a:endParaRPr kumimoji="0" lang="en-US" sz="12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Geographical presence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Presence in India</a:t>
            </a:r>
            <a:endParaRPr kumimoji="0" lang="en-US" sz="12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Other relevant information</a:t>
            </a:r>
            <a:endParaRPr kumimoji="0" lang="en-IN" sz="12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D049642A-E8B2-526E-FC23-7F6701092D1C}"/>
              </a:ext>
            </a:extLst>
          </p:cNvPr>
          <p:cNvSpPr txBox="1"/>
          <p:nvPr/>
        </p:nvSpPr>
        <p:spPr>
          <a:xfrm>
            <a:off x="2509434" y="2397234"/>
            <a:ext cx="1420966" cy="4078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a:ea typeface="+mn-ea"/>
                <a:cs typeface="+mn-cs"/>
              </a:rPr>
              <a:t>Year of Establishment:</a:t>
            </a:r>
          </a:p>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Calibri"/>
                <a:ea typeface="+mn-ea"/>
                <a:cs typeface="+mn-cs"/>
              </a:rPr>
              <a:t>XXX</a:t>
            </a:r>
            <a:endParaRPr kumimoji="0" lang="en-IN" sz="1200" b="0" i="0" u="none" strike="noStrike" kern="1200" cap="none" spc="0" normalizeH="0" baseline="0" noProof="0" dirty="0">
              <a:ln>
                <a:noFill/>
              </a:ln>
              <a:solidFill>
                <a:srgbClr val="C00000"/>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48E19213-19C0-9A80-A866-EECD4F435806}"/>
              </a:ext>
            </a:extLst>
          </p:cNvPr>
          <p:cNvSpPr txBox="1"/>
          <p:nvPr/>
        </p:nvSpPr>
        <p:spPr>
          <a:xfrm>
            <a:off x="4772763" y="2416470"/>
            <a:ext cx="91319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a:ea typeface="+mn-ea"/>
                <a:cs typeface="+mn-cs"/>
              </a:rPr>
              <a:t>Headquarters:</a:t>
            </a:r>
          </a:p>
          <a:p>
            <a:pPr marL="0" marR="0" lvl="0" indent="0" algn="ctr" defTabSz="914400" rtl="0" eaLnBrk="1" fontAlgn="auto" latinLnBrk="0" hangingPunct="1">
              <a:lnSpc>
                <a:spcPct val="100000"/>
              </a:lnSpc>
              <a:spcBef>
                <a:spcPts val="0"/>
              </a:spcBef>
              <a:spcAft>
                <a:spcPts val="0"/>
              </a:spcAft>
              <a:buClrTx/>
              <a:buSzPct val="100000"/>
              <a:buFontTx/>
              <a:buNone/>
              <a:tabLst/>
              <a:defRPr/>
            </a:pPr>
            <a:r>
              <a:rPr lang="en-US" sz="1200" dirty="0">
                <a:solidFill>
                  <a:srgbClr val="C00000"/>
                </a:solidFill>
                <a:latin typeface="Calibri"/>
              </a:rPr>
              <a:t>XXX</a:t>
            </a:r>
            <a:endParaRPr kumimoji="0" lang="en-IN" sz="1200" b="0" i="0" u="none" strike="noStrike" kern="1200" cap="none" spc="0" normalizeH="0" baseline="0" noProof="0" dirty="0">
              <a:ln>
                <a:noFill/>
              </a:ln>
              <a:solidFill>
                <a:srgbClr val="C00000"/>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1E69D114-58E6-1A56-8511-CED7FE8E9789}"/>
              </a:ext>
            </a:extLst>
          </p:cNvPr>
          <p:cNvSpPr txBox="1"/>
          <p:nvPr/>
        </p:nvSpPr>
        <p:spPr>
          <a:xfrm>
            <a:off x="6565255" y="2397234"/>
            <a:ext cx="1177182" cy="4078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a:ea typeface="+mn-ea"/>
                <a:cs typeface="+mn-cs"/>
              </a:rPr>
              <a:t>Employees (2024):</a:t>
            </a:r>
          </a:p>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Calibri"/>
                <a:ea typeface="+mn-ea"/>
                <a:cs typeface="+mn-cs"/>
              </a:rPr>
              <a:t>XXX</a:t>
            </a:r>
            <a:endParaRPr kumimoji="0" lang="en-IN" sz="1200" b="0" i="0" u="none" strike="noStrike" kern="1200" cap="none" spc="0" normalizeH="0" baseline="0" noProof="0" dirty="0">
              <a:ln>
                <a:noFill/>
              </a:ln>
              <a:solidFill>
                <a:srgbClr val="C00000"/>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88D05063-92B6-74EA-9A42-DC910E81016F}"/>
              </a:ext>
            </a:extLst>
          </p:cNvPr>
          <p:cNvSpPr txBox="1"/>
          <p:nvPr/>
        </p:nvSpPr>
        <p:spPr>
          <a:xfrm>
            <a:off x="8642211" y="2397234"/>
            <a:ext cx="1039131" cy="4078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a:ea typeface="+mn-ea"/>
                <a:cs typeface="+mn-cs"/>
              </a:rPr>
              <a:t>Revenue (2024):</a:t>
            </a:r>
          </a:p>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0" i="0" u="none" strike="noStrike" kern="1200" cap="none" spc="0" normalizeH="0" baseline="0" noProof="0" dirty="0">
                <a:ln>
                  <a:noFill/>
                </a:ln>
                <a:solidFill>
                  <a:srgbClr val="C00000"/>
                </a:solidFill>
                <a:effectLst/>
                <a:uLnTx/>
                <a:uFillTx/>
                <a:latin typeface="Calibri"/>
                <a:ea typeface="+mn-ea"/>
                <a:cs typeface="+mn-cs"/>
              </a:rPr>
              <a:t>XXX</a:t>
            </a:r>
          </a:p>
        </p:txBody>
      </p:sp>
      <p:sp>
        <p:nvSpPr>
          <p:cNvPr id="44" name="Rectangle: Rounded Corners 43">
            <a:extLst>
              <a:ext uri="{FF2B5EF4-FFF2-40B4-BE49-F238E27FC236}">
                <a16:creationId xmlns:a16="http://schemas.microsoft.com/office/drawing/2014/main" id="{A83B3A03-CD12-64FE-CB3E-0AED63C58497}"/>
              </a:ext>
            </a:extLst>
          </p:cNvPr>
          <p:cNvSpPr/>
          <p:nvPr/>
        </p:nvSpPr>
        <p:spPr bwMode="gray">
          <a:xfrm>
            <a:off x="1835799" y="2174682"/>
            <a:ext cx="9916648" cy="852909"/>
          </a:xfrm>
          <a:prstGeom prst="roundRect">
            <a:avLst/>
          </a:prstGeom>
          <a:noFill/>
          <a:ln w="3175" algn="ctr">
            <a:solidFill>
              <a:schemeClr val="tx1"/>
            </a:solidFill>
            <a:prstDash val="lgDashDot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a:ln>
                <a:noFill/>
              </a:ln>
              <a:solidFill>
                <a:prstClr val="white"/>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D733CA94-C6AE-E4AF-B674-329395E3F3D1}"/>
              </a:ext>
            </a:extLst>
          </p:cNvPr>
          <p:cNvSpPr txBox="1"/>
          <p:nvPr/>
        </p:nvSpPr>
        <p:spPr>
          <a:xfrm>
            <a:off x="2029298" y="3469938"/>
            <a:ext cx="289069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Key Financial Metrics (2024)</a:t>
            </a:r>
          </a:p>
        </p:txBody>
      </p:sp>
      <p:cxnSp>
        <p:nvCxnSpPr>
          <p:cNvPr id="70" name="Straight Connector 69">
            <a:extLst>
              <a:ext uri="{FF2B5EF4-FFF2-40B4-BE49-F238E27FC236}">
                <a16:creationId xmlns:a16="http://schemas.microsoft.com/office/drawing/2014/main" id="{1801DF79-621D-6E59-1CDB-4A7C0C33DB1C}"/>
              </a:ext>
            </a:extLst>
          </p:cNvPr>
          <p:cNvCxnSpPr>
            <a:cxnSpLocks/>
          </p:cNvCxnSpPr>
          <p:nvPr/>
        </p:nvCxnSpPr>
        <p:spPr>
          <a:xfrm>
            <a:off x="5328073" y="3453638"/>
            <a:ext cx="0" cy="2094512"/>
          </a:xfrm>
          <a:prstGeom prst="line">
            <a:avLst/>
          </a:prstGeom>
          <a:ln>
            <a:solidFill>
              <a:schemeClr val="bg1">
                <a:lumMod val="75000"/>
              </a:schemeClr>
            </a:solidFill>
            <a:prstDash val="solid"/>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0020470-EA81-B48E-F156-341DF6D7536D}"/>
              </a:ext>
            </a:extLst>
          </p:cNvPr>
          <p:cNvPicPr>
            <a:picLocks noChangeAspect="1"/>
          </p:cNvPicPr>
          <p:nvPr/>
        </p:nvPicPr>
        <p:blipFill rotWithShape="1">
          <a:blip r:embed="rId3"/>
          <a:srcRect l="908" r="4238"/>
          <a:stretch/>
        </p:blipFill>
        <p:spPr>
          <a:xfrm>
            <a:off x="1996791" y="2372669"/>
            <a:ext cx="456935" cy="456935"/>
          </a:xfrm>
          <a:prstGeom prst="rect">
            <a:avLst/>
          </a:prstGeom>
        </p:spPr>
      </p:pic>
      <p:pic>
        <p:nvPicPr>
          <p:cNvPr id="80" name="Picture 79">
            <a:extLst>
              <a:ext uri="{FF2B5EF4-FFF2-40B4-BE49-F238E27FC236}">
                <a16:creationId xmlns:a16="http://schemas.microsoft.com/office/drawing/2014/main" id="{CCF486CC-9F45-9D4D-AA4E-9DFD4ABDE97E}"/>
              </a:ext>
            </a:extLst>
          </p:cNvPr>
          <p:cNvPicPr>
            <a:picLocks noChangeAspect="1"/>
          </p:cNvPicPr>
          <p:nvPr/>
        </p:nvPicPr>
        <p:blipFill>
          <a:blip r:embed="rId4"/>
          <a:stretch>
            <a:fillRect/>
          </a:stretch>
        </p:blipFill>
        <p:spPr>
          <a:xfrm>
            <a:off x="4163049" y="2372536"/>
            <a:ext cx="562337" cy="457200"/>
          </a:xfrm>
          <a:prstGeom prst="rect">
            <a:avLst/>
          </a:prstGeom>
        </p:spPr>
      </p:pic>
      <p:pic>
        <p:nvPicPr>
          <p:cNvPr id="82" name="Picture 81">
            <a:extLst>
              <a:ext uri="{FF2B5EF4-FFF2-40B4-BE49-F238E27FC236}">
                <a16:creationId xmlns:a16="http://schemas.microsoft.com/office/drawing/2014/main" id="{481D01CE-6420-F95A-1D93-75EB03E20CEB}"/>
              </a:ext>
            </a:extLst>
          </p:cNvPr>
          <p:cNvPicPr>
            <a:picLocks noChangeAspect="1"/>
          </p:cNvPicPr>
          <p:nvPr/>
        </p:nvPicPr>
        <p:blipFill>
          <a:blip r:embed="rId5">
            <a:duotone>
              <a:schemeClr val="accent1">
                <a:shade val="45000"/>
                <a:satMod val="135000"/>
              </a:schemeClr>
              <a:prstClr val="white"/>
            </a:duotone>
          </a:blip>
          <a:stretch>
            <a:fillRect/>
          </a:stretch>
        </p:blipFill>
        <p:spPr>
          <a:xfrm>
            <a:off x="5932827" y="2372536"/>
            <a:ext cx="530277" cy="457200"/>
          </a:xfrm>
          <a:prstGeom prst="rect">
            <a:avLst/>
          </a:prstGeom>
        </p:spPr>
      </p:pic>
      <p:pic>
        <p:nvPicPr>
          <p:cNvPr id="84" name="Picture 83">
            <a:extLst>
              <a:ext uri="{FF2B5EF4-FFF2-40B4-BE49-F238E27FC236}">
                <a16:creationId xmlns:a16="http://schemas.microsoft.com/office/drawing/2014/main" id="{47F6310D-D4CC-337F-46AC-37DBAB9FBB10}"/>
              </a:ext>
            </a:extLst>
          </p:cNvPr>
          <p:cNvPicPr>
            <a:picLocks noChangeAspect="1"/>
          </p:cNvPicPr>
          <p:nvPr/>
        </p:nvPicPr>
        <p:blipFill>
          <a:blip r:embed="rId6">
            <a:duotone>
              <a:schemeClr val="accent1">
                <a:shade val="45000"/>
                <a:satMod val="135000"/>
              </a:schemeClr>
              <a:prstClr val="white"/>
            </a:duotone>
          </a:blip>
          <a:stretch>
            <a:fillRect/>
          </a:stretch>
        </p:blipFill>
        <p:spPr>
          <a:xfrm>
            <a:off x="8039414" y="2372536"/>
            <a:ext cx="484309" cy="457200"/>
          </a:xfrm>
          <a:prstGeom prst="rect">
            <a:avLst/>
          </a:prstGeom>
        </p:spPr>
      </p:pic>
      <p:pic>
        <p:nvPicPr>
          <p:cNvPr id="88" name="Picture 87" descr="A white icon of a document and a magnifying glass&#10;&#10;AI-generated content may be incorrect.">
            <a:extLst>
              <a:ext uri="{FF2B5EF4-FFF2-40B4-BE49-F238E27FC236}">
                <a16:creationId xmlns:a16="http://schemas.microsoft.com/office/drawing/2014/main" id="{03EA98C9-2497-CF6F-CDD5-684CE245CB4D}"/>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45648" y="1510997"/>
            <a:ext cx="489600" cy="489600"/>
          </a:xfrm>
          <a:prstGeom prst="rect">
            <a:avLst/>
          </a:prstGeom>
        </p:spPr>
      </p:pic>
      <p:pic>
        <p:nvPicPr>
          <p:cNvPr id="90" name="Picture 89" descr="A white line drawing of coins and a arrow&#10;&#10;AI-generated content may be incorrect.">
            <a:extLst>
              <a:ext uri="{FF2B5EF4-FFF2-40B4-BE49-F238E27FC236}">
                <a16:creationId xmlns:a16="http://schemas.microsoft.com/office/drawing/2014/main" id="{8341A315-325A-2344-7438-A4D616211A2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5648" y="3844325"/>
            <a:ext cx="489600" cy="489600"/>
          </a:xfrm>
          <a:prstGeom prst="rect">
            <a:avLst/>
          </a:prstGeom>
        </p:spPr>
      </p:pic>
      <p:sp>
        <p:nvSpPr>
          <p:cNvPr id="2" name="TextBox 1">
            <a:extLst>
              <a:ext uri="{FF2B5EF4-FFF2-40B4-BE49-F238E27FC236}">
                <a16:creationId xmlns:a16="http://schemas.microsoft.com/office/drawing/2014/main" id="{8AB24B07-DEC3-6B62-7953-A493A121A2EB}"/>
              </a:ext>
            </a:extLst>
          </p:cNvPr>
          <p:cNvSpPr txBox="1"/>
          <p:nvPr/>
        </p:nvSpPr>
        <p:spPr>
          <a:xfrm>
            <a:off x="5476398" y="3889447"/>
            <a:ext cx="6531987" cy="1523494"/>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US" sz="1200" b="1" dirty="0">
                <a:latin typeface="Open Sans" panose="020B0606030504020204" pitchFamily="34" charset="0"/>
                <a:ea typeface="Open Sans" panose="020B0606030504020204" pitchFamily="34" charset="0"/>
                <a:cs typeface="Open Sans" panose="020B0606030504020204" pitchFamily="34" charset="0"/>
              </a:rPr>
              <a:t>Revenue</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b="1" dirty="0">
                <a:latin typeface="Open Sans" panose="020B0606030504020204" pitchFamily="34" charset="0"/>
                <a:ea typeface="Open Sans" panose="020B0606030504020204" pitchFamily="34" charset="0"/>
                <a:cs typeface="Open Sans" panose="020B0606030504020204" pitchFamily="34" charset="0"/>
              </a:rPr>
              <a:t>CAGR </a:t>
            </a:r>
            <a:r>
              <a:rPr lang="en-US" sz="1200" dirty="0">
                <a:latin typeface="Open Sans" panose="020B0606030504020204" pitchFamily="34" charset="0"/>
                <a:ea typeface="Open Sans" panose="020B0606030504020204" pitchFamily="34" charset="0"/>
                <a:cs typeface="Open Sans" panose="020B0606030504020204" pitchFamily="34" charset="0"/>
              </a:rPr>
              <a:t>(</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r>
              <a:rPr lang="en-US" sz="1200" dirty="0">
                <a:latin typeface="Open Sans" panose="020B0606030504020204" pitchFamily="34" charset="0"/>
                <a:ea typeface="Open Sans" panose="020B0606030504020204" pitchFamily="34" charset="0"/>
                <a:cs typeface="Open Sans" panose="020B0606030504020204" pitchFamily="34" charset="0"/>
              </a:rPr>
              <a:t>, 2019-24): </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Compare performance vs market leaders, identify performance gaps*</a:t>
            </a:r>
          </a:p>
          <a:p>
            <a:pPr marL="203200" indent="-203200">
              <a:spcBef>
                <a:spcPts val="600"/>
              </a:spcBef>
              <a:buSzPct val="100000"/>
              <a:buFont typeface="Arial"/>
              <a:buChar char="•"/>
            </a:pPr>
            <a:r>
              <a:rPr lang="en-US" sz="1200" b="1" dirty="0">
                <a:latin typeface="Open Sans" panose="020B0606030504020204" pitchFamily="34" charset="0"/>
                <a:ea typeface="Open Sans" panose="020B0606030504020204" pitchFamily="34" charset="0"/>
                <a:cs typeface="Open Sans" panose="020B0606030504020204" pitchFamily="34" charset="0"/>
              </a:rPr>
              <a:t>IT Expenditure </a:t>
            </a:r>
            <a:r>
              <a:rPr lang="en-US" sz="1200" dirty="0">
                <a:latin typeface="Open Sans" panose="020B0606030504020204" pitchFamily="34" charset="0"/>
                <a:ea typeface="Open Sans" panose="020B0606030504020204" pitchFamily="34" charset="0"/>
                <a:cs typeface="Open Sans" panose="020B0606030504020204" pitchFamily="34" charset="0"/>
              </a:rPr>
              <a:t>(~</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r>
              <a:rPr lang="en-US" sz="1200" dirty="0">
                <a:latin typeface="Open Sans" panose="020B0606030504020204" pitchFamily="34" charset="0"/>
                <a:ea typeface="Open Sans" panose="020B0606030504020204" pitchFamily="34" charset="0"/>
                <a:cs typeface="Open Sans" panose="020B0606030504020204" pitchFamily="34" charset="0"/>
              </a:rPr>
              <a:t> of Revenue): </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Compare performance vs market leaders, identify performance gaps*</a:t>
            </a:r>
          </a:p>
          <a:p>
            <a:pPr marL="203200" indent="-203200">
              <a:spcBef>
                <a:spcPts val="600"/>
              </a:spcBef>
              <a:buSzPct val="100000"/>
              <a:buFont typeface="Arial"/>
              <a:buChar char="•"/>
            </a:pPr>
            <a:r>
              <a:rPr lang="en-US" sz="1200" b="1" dirty="0">
                <a:latin typeface="Open Sans" panose="020B0606030504020204" pitchFamily="34" charset="0"/>
                <a:ea typeface="Open Sans" panose="020B0606030504020204" pitchFamily="34" charset="0"/>
                <a:cs typeface="Open Sans" panose="020B0606030504020204" pitchFamily="34" charset="0"/>
              </a:rPr>
              <a:t>Net Profit Margin </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(X%): Compare performance vs market leaders/ industry averages, identify performance gaps*</a:t>
            </a:r>
          </a:p>
          <a:p>
            <a:pPr marL="203200" indent="-203200">
              <a:spcBef>
                <a:spcPts val="600"/>
              </a:spcBef>
              <a:buSzPct val="100000"/>
              <a:buFont typeface="Arial"/>
              <a:buChar char="•"/>
            </a:pPr>
            <a:r>
              <a:rPr lang="en-US" sz="1200" b="1" dirty="0">
                <a:latin typeface="Open Sans" panose="020B0606030504020204" pitchFamily="34" charset="0"/>
                <a:ea typeface="Open Sans" panose="020B0606030504020204" pitchFamily="34" charset="0"/>
                <a:cs typeface="Open Sans" panose="020B0606030504020204" pitchFamily="34" charset="0"/>
              </a:rPr>
              <a:t>P/E Ratio</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Compare performance vs market leaders, identify performance gaps*</a:t>
            </a:r>
          </a:p>
        </p:txBody>
      </p:sp>
      <p:sp>
        <p:nvSpPr>
          <p:cNvPr id="4" name="TextBox 3">
            <a:extLst>
              <a:ext uri="{FF2B5EF4-FFF2-40B4-BE49-F238E27FC236}">
                <a16:creationId xmlns:a16="http://schemas.microsoft.com/office/drawing/2014/main" id="{23ECE75C-0E01-46F5-AD30-60457B616BFE}"/>
              </a:ext>
            </a:extLst>
          </p:cNvPr>
          <p:cNvSpPr txBox="1"/>
          <p:nvPr/>
        </p:nvSpPr>
        <p:spPr>
          <a:xfrm>
            <a:off x="7255798" y="3462393"/>
            <a:ext cx="289069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2024 Highlights</a:t>
            </a:r>
          </a:p>
        </p:txBody>
      </p:sp>
      <p:sp>
        <p:nvSpPr>
          <p:cNvPr id="6" name="TextBox 5">
            <a:extLst>
              <a:ext uri="{FF2B5EF4-FFF2-40B4-BE49-F238E27FC236}">
                <a16:creationId xmlns:a16="http://schemas.microsoft.com/office/drawing/2014/main" id="{67E24E3B-26A7-28E0-4596-34AA240EA6B9}"/>
              </a:ext>
            </a:extLst>
          </p:cNvPr>
          <p:cNvSpPr txBox="1"/>
          <p:nvPr/>
        </p:nvSpPr>
        <p:spPr>
          <a:xfrm>
            <a:off x="10518161" y="2397233"/>
            <a:ext cx="1093465" cy="4078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a:ea typeface="+mn-ea"/>
                <a:cs typeface="+mn-cs"/>
              </a:rPr>
              <a:t>Products (2024):</a:t>
            </a:r>
          </a:p>
          <a:p>
            <a:pPr algn="ctr">
              <a:spcBef>
                <a:spcPts val="300"/>
              </a:spcBef>
              <a:buSzPct val="100000"/>
              <a:defRPr/>
            </a:pPr>
            <a:r>
              <a:rPr kumimoji="0" lang="en-US" sz="1200" b="0" i="0" u="none" strike="noStrike" kern="1200" cap="none" spc="0" normalizeH="0" baseline="0" noProof="0" dirty="0">
                <a:ln>
                  <a:noFill/>
                </a:ln>
                <a:solidFill>
                  <a:srgbClr val="C00000"/>
                </a:solidFill>
                <a:effectLst/>
                <a:uLnTx/>
                <a:uFillTx/>
                <a:latin typeface="Calibri"/>
                <a:ea typeface="+mn-ea"/>
                <a:cs typeface="+mn-cs"/>
              </a:rPr>
              <a:t>XXX</a:t>
            </a:r>
          </a:p>
        </p:txBody>
      </p:sp>
      <p:pic>
        <p:nvPicPr>
          <p:cNvPr id="49" name="Picture 48">
            <a:extLst>
              <a:ext uri="{FF2B5EF4-FFF2-40B4-BE49-F238E27FC236}">
                <a16:creationId xmlns:a16="http://schemas.microsoft.com/office/drawing/2014/main" id="{44BD821E-C59D-39B4-64A9-099762C4FAD5}"/>
              </a:ext>
            </a:extLst>
          </p:cNvPr>
          <p:cNvPicPr>
            <a:picLocks noChangeAspect="1"/>
          </p:cNvPicPr>
          <p:nvPr/>
        </p:nvPicPr>
        <p:blipFill>
          <a:blip r:embed="rId9">
            <a:duotone>
              <a:schemeClr val="accent1">
                <a:shade val="45000"/>
                <a:satMod val="135000"/>
              </a:schemeClr>
              <a:prstClr val="white"/>
            </a:duotone>
          </a:blip>
          <a:stretch>
            <a:fillRect/>
          </a:stretch>
        </p:blipFill>
        <p:spPr>
          <a:xfrm>
            <a:off x="9958104" y="2377845"/>
            <a:ext cx="446582" cy="446582"/>
          </a:xfrm>
          <a:prstGeom prst="rect">
            <a:avLst/>
          </a:prstGeom>
        </p:spPr>
      </p:pic>
      <p:sp>
        <p:nvSpPr>
          <p:cNvPr id="5" name="TextBox 4">
            <a:extLst>
              <a:ext uri="{FF2B5EF4-FFF2-40B4-BE49-F238E27FC236}">
                <a16:creationId xmlns:a16="http://schemas.microsoft.com/office/drawing/2014/main" id="{FB55390B-DE1C-A66A-7371-861562F47D78}"/>
              </a:ext>
            </a:extLst>
          </p:cNvPr>
          <p:cNvSpPr txBox="1"/>
          <p:nvPr/>
        </p:nvSpPr>
        <p:spPr>
          <a:xfrm>
            <a:off x="467201" y="6148627"/>
            <a:ext cx="10337288" cy="169277"/>
          </a:xfrm>
          <a:prstGeom prst="rect">
            <a:avLst/>
          </a:prstGeom>
          <a:noFill/>
        </p:spPr>
        <p:txBody>
          <a:bodyPr wrap="square" lIns="0" tIns="0" rIns="0" bIns="0" rtlCol="0">
            <a:spAutoFit/>
          </a:bodyPr>
          <a:lstStyle/>
          <a:p>
            <a:pPr>
              <a:spcBef>
                <a:spcPts val="600"/>
              </a:spcBef>
              <a:buSzPct val="100000"/>
            </a:pPr>
            <a:r>
              <a:rPr lang="en-US" sz="1100" dirty="0">
                <a:solidFill>
                  <a:srgbClr val="DA291C"/>
                </a:solidFill>
                <a:highlight>
                  <a:srgbClr val="FFFF00"/>
                </a:highlight>
              </a:rPr>
              <a:t>*</a:t>
            </a:r>
            <a:r>
              <a:rPr lang="en-US" sz="1100" dirty="0">
                <a:solidFill>
                  <a:srgbClr val="313131"/>
                </a:solidFill>
                <a:highlight>
                  <a:srgbClr val="FFFF00"/>
                </a:highlight>
              </a:rPr>
              <a:t>&lt;benchmark info can be fetched from Gartner, Everest reports, annual figures from financial statements, and current performance analysis from Annual and </a:t>
            </a:r>
            <a:r>
              <a:rPr lang="en-US" sz="1100" dirty="0" err="1">
                <a:solidFill>
                  <a:srgbClr val="313131"/>
                </a:solidFill>
                <a:highlight>
                  <a:srgbClr val="FFFF00"/>
                </a:highlight>
              </a:rPr>
              <a:t>Draup</a:t>
            </a:r>
            <a:r>
              <a:rPr lang="en-US" sz="1100" dirty="0">
                <a:solidFill>
                  <a:srgbClr val="313131"/>
                </a:solidFill>
                <a:highlight>
                  <a:srgbClr val="FFFF00"/>
                </a:highlight>
              </a:rPr>
              <a:t> reports&gt; </a:t>
            </a:r>
            <a:endParaRPr lang="en-IN" sz="1100" dirty="0">
              <a:solidFill>
                <a:srgbClr val="313131"/>
              </a:solidFill>
              <a:highlight>
                <a:srgbClr val="FFFF00"/>
              </a:highlight>
            </a:endParaRPr>
          </a:p>
        </p:txBody>
      </p:sp>
      <p:sp>
        <p:nvSpPr>
          <p:cNvPr id="7" name="Rectangle 6">
            <a:extLst>
              <a:ext uri="{FF2B5EF4-FFF2-40B4-BE49-F238E27FC236}">
                <a16:creationId xmlns:a16="http://schemas.microsoft.com/office/drawing/2014/main" id="{E8489A0C-394B-6883-A046-4EE8E129246F}"/>
              </a:ext>
            </a:extLst>
          </p:cNvPr>
          <p:cNvSpPr/>
          <p:nvPr/>
        </p:nvSpPr>
        <p:spPr bwMode="gray">
          <a:xfrm>
            <a:off x="1835799" y="1116172"/>
            <a:ext cx="1039481" cy="810699"/>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dirty="0">
                <a:solidFill>
                  <a:srgbClr val="C00000"/>
                </a:solidFill>
              </a:rPr>
              <a:t>Company Logo</a:t>
            </a:r>
            <a:endParaRPr lang="en-IN" sz="1600" dirty="0">
              <a:solidFill>
                <a:srgbClr val="C00000"/>
              </a:solidFill>
            </a:endParaRPr>
          </a:p>
        </p:txBody>
      </p:sp>
    </p:spTree>
    <p:extLst>
      <p:ext uri="{BB962C8B-B14F-4D97-AF65-F5344CB8AC3E}">
        <p14:creationId xmlns:p14="http://schemas.microsoft.com/office/powerpoint/2010/main" val="5504121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111">
            <a:extLst>
              <a:ext uri="{FF2B5EF4-FFF2-40B4-BE49-F238E27FC236}">
                <a16:creationId xmlns:a16="http://schemas.microsoft.com/office/drawing/2014/main" id="{02276259-CC1E-C2D9-CE8D-7E7DEEDC6919}"/>
              </a:ext>
            </a:extLst>
          </p:cNvPr>
          <p:cNvSpPr/>
          <p:nvPr/>
        </p:nvSpPr>
        <p:spPr bwMode="gray">
          <a:xfrm>
            <a:off x="6184277" y="3567512"/>
            <a:ext cx="5118558" cy="2590763"/>
          </a:xfrm>
          <a:prstGeom prst="roundRect">
            <a:avLst>
              <a:gd name="adj" fmla="val 1228"/>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8" name="Rounded Rectangle 111">
            <a:extLst>
              <a:ext uri="{FF2B5EF4-FFF2-40B4-BE49-F238E27FC236}">
                <a16:creationId xmlns:a16="http://schemas.microsoft.com/office/drawing/2014/main" id="{EE268F2C-42D8-56D0-4DDB-BEBE23B9423C}"/>
              </a:ext>
            </a:extLst>
          </p:cNvPr>
          <p:cNvSpPr/>
          <p:nvPr/>
        </p:nvSpPr>
        <p:spPr bwMode="gray">
          <a:xfrm>
            <a:off x="6184276" y="1078709"/>
            <a:ext cx="5118558" cy="2279552"/>
          </a:xfrm>
          <a:prstGeom prst="roundRect">
            <a:avLst>
              <a:gd name="adj" fmla="val 1228"/>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4" name="Rounded Rectangle 111">
            <a:extLst>
              <a:ext uri="{FF2B5EF4-FFF2-40B4-BE49-F238E27FC236}">
                <a16:creationId xmlns:a16="http://schemas.microsoft.com/office/drawing/2014/main" id="{796650F1-15D3-A0E2-6AED-9EB627E39D33}"/>
              </a:ext>
            </a:extLst>
          </p:cNvPr>
          <p:cNvSpPr/>
          <p:nvPr/>
        </p:nvSpPr>
        <p:spPr bwMode="gray">
          <a:xfrm>
            <a:off x="569900" y="1086167"/>
            <a:ext cx="5118558" cy="5080964"/>
          </a:xfrm>
          <a:prstGeom prst="roundRect">
            <a:avLst>
              <a:gd name="adj" fmla="val 1228"/>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47204A04-4F44-A85A-B72C-A1F071BF2F9F}"/>
              </a:ext>
            </a:extLst>
          </p:cNvPr>
          <p:cNvSpPr>
            <a:spLocks noGrp="1"/>
          </p:cNvSpPr>
          <p:nvPr>
            <p:ph type="title"/>
          </p:nvPr>
        </p:nvSpPr>
        <p:spPr/>
        <p:txBody>
          <a:bodyPr/>
          <a:lstStyle/>
          <a:p>
            <a:r>
              <a:rPr lang="en-US" dirty="0">
                <a:solidFill>
                  <a:srgbClr val="C00000"/>
                </a:solidFill>
              </a:rPr>
              <a:t>Company</a:t>
            </a:r>
            <a:r>
              <a:rPr lang="en-US" dirty="0"/>
              <a:t> in News</a:t>
            </a:r>
          </a:p>
        </p:txBody>
      </p:sp>
      <p:grpSp>
        <p:nvGrpSpPr>
          <p:cNvPr id="71" name="Group 70">
            <a:extLst>
              <a:ext uri="{FF2B5EF4-FFF2-40B4-BE49-F238E27FC236}">
                <a16:creationId xmlns:a16="http://schemas.microsoft.com/office/drawing/2014/main" id="{FC3CD0A3-E04B-21B0-4ACE-2327066DF769}"/>
              </a:ext>
            </a:extLst>
          </p:cNvPr>
          <p:cNvGrpSpPr/>
          <p:nvPr/>
        </p:nvGrpSpPr>
        <p:grpSpPr>
          <a:xfrm>
            <a:off x="1734696" y="814301"/>
            <a:ext cx="2788966" cy="395002"/>
            <a:chOff x="2544338" y="689115"/>
            <a:chExt cx="2788966" cy="395002"/>
          </a:xfrm>
        </p:grpSpPr>
        <p:sp>
          <p:nvSpPr>
            <p:cNvPr id="61" name="Rounded Rectangle 112">
              <a:extLst>
                <a:ext uri="{FF2B5EF4-FFF2-40B4-BE49-F238E27FC236}">
                  <a16:creationId xmlns:a16="http://schemas.microsoft.com/office/drawing/2014/main" id="{78176149-0A0A-F803-71F0-1C35D72D8CE5}"/>
                </a:ext>
              </a:extLst>
            </p:cNvPr>
            <p:cNvSpPr/>
            <p:nvPr/>
          </p:nvSpPr>
          <p:spPr bwMode="gray">
            <a:xfrm>
              <a:off x="2544338" y="689115"/>
              <a:ext cx="2788966" cy="395002"/>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2" name="Straight Connector 61">
              <a:extLst>
                <a:ext uri="{FF2B5EF4-FFF2-40B4-BE49-F238E27FC236}">
                  <a16:creationId xmlns:a16="http://schemas.microsoft.com/office/drawing/2014/main" id="{F7D4FB38-567D-71E9-07C4-AD22EC38C685}"/>
                </a:ext>
              </a:extLst>
            </p:cNvPr>
            <p:cNvCxnSpPr>
              <a:cxnSpLocks/>
            </p:cNvCxnSpPr>
            <p:nvPr/>
          </p:nvCxnSpPr>
          <p:spPr>
            <a:xfrm>
              <a:off x="2606821" y="886616"/>
              <a:ext cx="2664000" cy="0"/>
            </a:xfrm>
            <a:prstGeom prst="line">
              <a:avLst/>
            </a:prstGeom>
            <a:ln w="15875" cap="rnd">
              <a:solidFill>
                <a:srgbClr val="53565A"/>
              </a:solidFill>
            </a:ln>
          </p:spPr>
          <p:style>
            <a:lnRef idx="1">
              <a:schemeClr val="accent1"/>
            </a:lnRef>
            <a:fillRef idx="0">
              <a:schemeClr val="accent1"/>
            </a:fillRef>
            <a:effectRef idx="0">
              <a:schemeClr val="accent1"/>
            </a:effectRef>
            <a:fontRef idx="minor">
              <a:schemeClr val="tx1"/>
            </a:fontRef>
          </p:style>
        </p:cxnSp>
        <p:sp>
          <p:nvSpPr>
            <p:cNvPr id="63" name="object 23">
              <a:extLst>
                <a:ext uri="{FF2B5EF4-FFF2-40B4-BE49-F238E27FC236}">
                  <a16:creationId xmlns:a16="http://schemas.microsoft.com/office/drawing/2014/main" id="{8959E764-8240-8176-68F1-FAB215AE859D}"/>
                </a:ext>
              </a:extLst>
            </p:cNvPr>
            <p:cNvSpPr txBox="1"/>
            <p:nvPr/>
          </p:nvSpPr>
          <p:spPr>
            <a:xfrm>
              <a:off x="2959023" y="794283"/>
              <a:ext cx="1998090" cy="184666"/>
            </a:xfrm>
            <a:prstGeom prst="rect">
              <a:avLst/>
            </a:prstGeom>
            <a:solidFill>
              <a:schemeClr val="bg1"/>
            </a:solidFill>
          </p:spPr>
          <p:txBody>
            <a:bodyPr vert="horz" wrap="square" lIns="0" tIns="0" rIns="0" bIns="0" rtlCol="0">
              <a:spAutoFit/>
            </a:bodyPr>
            <a:lstStyle/>
            <a:p>
              <a:pPr marL="12700" algn="ctr"/>
              <a:r>
                <a:rPr lang="en-US" sz="1200" spc="-5">
                  <a:latin typeface="Open Sans" panose="020B0606030504020204" pitchFamily="34" charset="0"/>
                  <a:ea typeface="Open Sans" panose="020B0606030504020204" pitchFamily="34" charset="0"/>
                  <a:cs typeface="Open Sans" panose="020B0606030504020204" pitchFamily="34" charset="0"/>
                </a:rPr>
                <a:t>Business Performance</a:t>
              </a:r>
              <a:endParaRPr lang="en-US" sz="1200" b="1" spc="-5">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2" name="Group 71">
            <a:extLst>
              <a:ext uri="{FF2B5EF4-FFF2-40B4-BE49-F238E27FC236}">
                <a16:creationId xmlns:a16="http://schemas.microsoft.com/office/drawing/2014/main" id="{5743D13D-4880-910C-CADE-55476033B63B}"/>
              </a:ext>
            </a:extLst>
          </p:cNvPr>
          <p:cNvGrpSpPr/>
          <p:nvPr/>
        </p:nvGrpSpPr>
        <p:grpSpPr>
          <a:xfrm>
            <a:off x="7349072" y="814301"/>
            <a:ext cx="2788966" cy="395002"/>
            <a:chOff x="7307742" y="689115"/>
            <a:chExt cx="2788966" cy="395002"/>
          </a:xfrm>
        </p:grpSpPr>
        <p:sp>
          <p:nvSpPr>
            <p:cNvPr id="64" name="Rounded Rectangle 112">
              <a:extLst>
                <a:ext uri="{FF2B5EF4-FFF2-40B4-BE49-F238E27FC236}">
                  <a16:creationId xmlns:a16="http://schemas.microsoft.com/office/drawing/2014/main" id="{66C889D6-4000-E8AB-77A7-D3D3C97E97C8}"/>
                </a:ext>
              </a:extLst>
            </p:cNvPr>
            <p:cNvSpPr/>
            <p:nvPr/>
          </p:nvSpPr>
          <p:spPr bwMode="gray">
            <a:xfrm>
              <a:off x="7307742" y="689115"/>
              <a:ext cx="2788966" cy="395002"/>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5" name="Straight Connector 64">
              <a:extLst>
                <a:ext uri="{FF2B5EF4-FFF2-40B4-BE49-F238E27FC236}">
                  <a16:creationId xmlns:a16="http://schemas.microsoft.com/office/drawing/2014/main" id="{DBFDE693-78CA-6059-0E7C-CD7107142147}"/>
                </a:ext>
              </a:extLst>
            </p:cNvPr>
            <p:cNvCxnSpPr>
              <a:cxnSpLocks/>
            </p:cNvCxnSpPr>
            <p:nvPr/>
          </p:nvCxnSpPr>
          <p:spPr>
            <a:xfrm>
              <a:off x="7370225" y="886616"/>
              <a:ext cx="2664000" cy="0"/>
            </a:xfrm>
            <a:prstGeom prst="line">
              <a:avLst/>
            </a:prstGeom>
            <a:ln w="15875" cap="rnd">
              <a:solidFill>
                <a:srgbClr val="53565A"/>
              </a:solidFill>
            </a:ln>
          </p:spPr>
          <p:style>
            <a:lnRef idx="1">
              <a:schemeClr val="accent1"/>
            </a:lnRef>
            <a:fillRef idx="0">
              <a:schemeClr val="accent1"/>
            </a:fillRef>
            <a:effectRef idx="0">
              <a:schemeClr val="accent1"/>
            </a:effectRef>
            <a:fontRef idx="minor">
              <a:schemeClr val="tx1"/>
            </a:fontRef>
          </p:style>
        </p:cxnSp>
        <p:sp>
          <p:nvSpPr>
            <p:cNvPr id="66" name="object 23">
              <a:extLst>
                <a:ext uri="{FF2B5EF4-FFF2-40B4-BE49-F238E27FC236}">
                  <a16:creationId xmlns:a16="http://schemas.microsoft.com/office/drawing/2014/main" id="{8FBC64BE-D0BE-E6FA-37DD-96D4AE44DFE6}"/>
                </a:ext>
              </a:extLst>
            </p:cNvPr>
            <p:cNvSpPr txBox="1"/>
            <p:nvPr/>
          </p:nvSpPr>
          <p:spPr>
            <a:xfrm>
              <a:off x="7722427" y="794283"/>
              <a:ext cx="1998090" cy="184666"/>
            </a:xfrm>
            <a:prstGeom prst="rect">
              <a:avLst/>
            </a:prstGeom>
            <a:solidFill>
              <a:schemeClr val="bg1"/>
            </a:solidFill>
          </p:spPr>
          <p:txBody>
            <a:bodyPr vert="horz" wrap="square" lIns="0" tIns="0" rIns="0" bIns="0" rtlCol="0">
              <a:spAutoFit/>
            </a:bodyPr>
            <a:lstStyle/>
            <a:p>
              <a:pPr marL="12700" algn="ctr"/>
              <a:r>
                <a:rPr lang="en-US" sz="12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Key Initiatives</a:t>
              </a:r>
            </a:p>
          </p:txBody>
        </p:sp>
      </p:grpSp>
      <p:grpSp>
        <p:nvGrpSpPr>
          <p:cNvPr id="70" name="Group 69">
            <a:extLst>
              <a:ext uri="{FF2B5EF4-FFF2-40B4-BE49-F238E27FC236}">
                <a16:creationId xmlns:a16="http://schemas.microsoft.com/office/drawing/2014/main" id="{1BE9A39E-4CD5-D687-A00E-1A57915DA77C}"/>
              </a:ext>
            </a:extLst>
          </p:cNvPr>
          <p:cNvGrpSpPr/>
          <p:nvPr/>
        </p:nvGrpSpPr>
        <p:grpSpPr>
          <a:xfrm>
            <a:off x="7349072" y="3473724"/>
            <a:ext cx="2788966" cy="395002"/>
            <a:chOff x="4581259" y="4568193"/>
            <a:chExt cx="2788966" cy="395002"/>
          </a:xfrm>
        </p:grpSpPr>
        <p:sp>
          <p:nvSpPr>
            <p:cNvPr id="67" name="Rounded Rectangle 112">
              <a:extLst>
                <a:ext uri="{FF2B5EF4-FFF2-40B4-BE49-F238E27FC236}">
                  <a16:creationId xmlns:a16="http://schemas.microsoft.com/office/drawing/2014/main" id="{9880AB06-4405-A49B-A824-E14AFCE0FC28}"/>
                </a:ext>
              </a:extLst>
            </p:cNvPr>
            <p:cNvSpPr/>
            <p:nvPr/>
          </p:nvSpPr>
          <p:spPr bwMode="gray">
            <a:xfrm>
              <a:off x="4581259" y="4568193"/>
              <a:ext cx="2788966" cy="395002"/>
            </a:xfrm>
            <a:prstGeom prst="roundRect">
              <a:avLst>
                <a:gd name="adj" fmla="val 1228"/>
              </a:avLst>
            </a:prstGeom>
            <a:solidFill>
              <a:schemeClr val="bg1"/>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68" name="Straight Connector 67">
              <a:extLst>
                <a:ext uri="{FF2B5EF4-FFF2-40B4-BE49-F238E27FC236}">
                  <a16:creationId xmlns:a16="http://schemas.microsoft.com/office/drawing/2014/main" id="{E3BF9A42-6F02-55DB-3DF9-66B63C4B68D0}"/>
                </a:ext>
              </a:extLst>
            </p:cNvPr>
            <p:cNvCxnSpPr>
              <a:cxnSpLocks/>
            </p:cNvCxnSpPr>
            <p:nvPr/>
          </p:nvCxnSpPr>
          <p:spPr>
            <a:xfrm>
              <a:off x="4643742" y="4765694"/>
              <a:ext cx="2664000" cy="0"/>
            </a:xfrm>
            <a:prstGeom prst="line">
              <a:avLst/>
            </a:prstGeom>
            <a:ln w="15875" cap="rnd">
              <a:solidFill>
                <a:srgbClr val="53565A"/>
              </a:solidFill>
            </a:ln>
          </p:spPr>
          <p:style>
            <a:lnRef idx="1">
              <a:schemeClr val="accent1"/>
            </a:lnRef>
            <a:fillRef idx="0">
              <a:schemeClr val="accent1"/>
            </a:fillRef>
            <a:effectRef idx="0">
              <a:schemeClr val="accent1"/>
            </a:effectRef>
            <a:fontRef idx="minor">
              <a:schemeClr val="tx1"/>
            </a:fontRef>
          </p:style>
        </p:cxnSp>
        <p:sp>
          <p:nvSpPr>
            <p:cNvPr id="69" name="object 23">
              <a:extLst>
                <a:ext uri="{FF2B5EF4-FFF2-40B4-BE49-F238E27FC236}">
                  <a16:creationId xmlns:a16="http://schemas.microsoft.com/office/drawing/2014/main" id="{CB348EFF-5C3C-B516-DF6B-816CB7260CE5}"/>
                </a:ext>
              </a:extLst>
            </p:cNvPr>
            <p:cNvSpPr txBox="1"/>
            <p:nvPr/>
          </p:nvSpPr>
          <p:spPr>
            <a:xfrm>
              <a:off x="4995944" y="4673361"/>
              <a:ext cx="1998090" cy="184666"/>
            </a:xfrm>
            <a:prstGeom prst="rect">
              <a:avLst/>
            </a:prstGeom>
            <a:solidFill>
              <a:schemeClr val="bg1"/>
            </a:solidFill>
          </p:spPr>
          <p:txBody>
            <a:bodyPr vert="horz" wrap="square" lIns="0" tIns="0" rIns="0" bIns="0" rtlCol="0">
              <a:spAutoFit/>
            </a:bodyPr>
            <a:lstStyle/>
            <a:p>
              <a:pPr marL="12700" algn="ctr"/>
              <a:r>
                <a:rPr lang="en-US" sz="1200" spc="-5">
                  <a:latin typeface="Open Sans" panose="020B0606030504020204" pitchFamily="34" charset="0"/>
                  <a:ea typeface="Open Sans" panose="020B0606030504020204" pitchFamily="34" charset="0"/>
                  <a:cs typeface="Open Sans" panose="020B0606030504020204" pitchFamily="34" charset="0"/>
                </a:rPr>
                <a:t>India</a:t>
              </a:r>
            </a:p>
          </p:txBody>
        </p:sp>
      </p:grpSp>
      <p:sp>
        <p:nvSpPr>
          <p:cNvPr id="2" name="Rectangle 1">
            <a:extLst>
              <a:ext uri="{FF2B5EF4-FFF2-40B4-BE49-F238E27FC236}">
                <a16:creationId xmlns:a16="http://schemas.microsoft.com/office/drawing/2014/main" id="{7356A0F3-EFFE-5D96-D0B0-AEEB0B84E15A}"/>
              </a:ext>
            </a:extLst>
          </p:cNvPr>
          <p:cNvSpPr/>
          <p:nvPr/>
        </p:nvSpPr>
        <p:spPr bwMode="gray">
          <a:xfrm>
            <a:off x="854346" y="1427405"/>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1</a:t>
            </a:r>
            <a:endParaRPr lang="en-IN" sz="1600" b="1" dirty="0">
              <a:solidFill>
                <a:srgbClr val="C00000"/>
              </a:solidFill>
            </a:endParaRPr>
          </a:p>
        </p:txBody>
      </p:sp>
      <p:sp>
        <p:nvSpPr>
          <p:cNvPr id="5" name="Rectangle 4">
            <a:extLst>
              <a:ext uri="{FF2B5EF4-FFF2-40B4-BE49-F238E27FC236}">
                <a16:creationId xmlns:a16="http://schemas.microsoft.com/office/drawing/2014/main" id="{EE57DB6F-508F-719F-AD17-6BDC6699D22E}"/>
              </a:ext>
            </a:extLst>
          </p:cNvPr>
          <p:cNvSpPr/>
          <p:nvPr/>
        </p:nvSpPr>
        <p:spPr bwMode="gray">
          <a:xfrm>
            <a:off x="854346" y="2638530"/>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2</a:t>
            </a:r>
            <a:endParaRPr lang="en-IN" sz="1600" b="1" dirty="0">
              <a:solidFill>
                <a:srgbClr val="C00000"/>
              </a:solidFill>
            </a:endParaRPr>
          </a:p>
        </p:txBody>
      </p:sp>
      <p:sp>
        <p:nvSpPr>
          <p:cNvPr id="6" name="Rectangle 5">
            <a:extLst>
              <a:ext uri="{FF2B5EF4-FFF2-40B4-BE49-F238E27FC236}">
                <a16:creationId xmlns:a16="http://schemas.microsoft.com/office/drawing/2014/main" id="{0A4C3370-E0F3-7EBA-3325-A2478AD51C97}"/>
              </a:ext>
            </a:extLst>
          </p:cNvPr>
          <p:cNvSpPr/>
          <p:nvPr/>
        </p:nvSpPr>
        <p:spPr bwMode="gray">
          <a:xfrm>
            <a:off x="855759" y="3847642"/>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3</a:t>
            </a:r>
            <a:endParaRPr lang="en-IN" sz="1600" b="1" dirty="0">
              <a:solidFill>
                <a:srgbClr val="C00000"/>
              </a:solidFill>
            </a:endParaRPr>
          </a:p>
        </p:txBody>
      </p:sp>
      <p:sp>
        <p:nvSpPr>
          <p:cNvPr id="9" name="Rectangle 8">
            <a:extLst>
              <a:ext uri="{FF2B5EF4-FFF2-40B4-BE49-F238E27FC236}">
                <a16:creationId xmlns:a16="http://schemas.microsoft.com/office/drawing/2014/main" id="{598918B2-D7D1-2B02-0E98-467C1E3D31D8}"/>
              </a:ext>
            </a:extLst>
          </p:cNvPr>
          <p:cNvSpPr/>
          <p:nvPr/>
        </p:nvSpPr>
        <p:spPr bwMode="gray">
          <a:xfrm>
            <a:off x="854346" y="5056754"/>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4</a:t>
            </a:r>
            <a:endParaRPr lang="en-IN" sz="1600" b="1" dirty="0">
              <a:solidFill>
                <a:srgbClr val="C00000"/>
              </a:solidFill>
            </a:endParaRPr>
          </a:p>
        </p:txBody>
      </p:sp>
      <p:sp>
        <p:nvSpPr>
          <p:cNvPr id="11" name="Rectangle 10">
            <a:extLst>
              <a:ext uri="{FF2B5EF4-FFF2-40B4-BE49-F238E27FC236}">
                <a16:creationId xmlns:a16="http://schemas.microsoft.com/office/drawing/2014/main" id="{E61BFEE0-0065-861D-9380-E3E117C46013}"/>
              </a:ext>
            </a:extLst>
          </p:cNvPr>
          <p:cNvSpPr/>
          <p:nvPr/>
        </p:nvSpPr>
        <p:spPr bwMode="gray">
          <a:xfrm>
            <a:off x="6503544" y="1335652"/>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1</a:t>
            </a:r>
            <a:endParaRPr lang="en-IN" sz="1600" b="1" dirty="0">
              <a:solidFill>
                <a:srgbClr val="C00000"/>
              </a:solidFill>
            </a:endParaRPr>
          </a:p>
        </p:txBody>
      </p:sp>
      <p:sp>
        <p:nvSpPr>
          <p:cNvPr id="13" name="Rectangle 12">
            <a:extLst>
              <a:ext uri="{FF2B5EF4-FFF2-40B4-BE49-F238E27FC236}">
                <a16:creationId xmlns:a16="http://schemas.microsoft.com/office/drawing/2014/main" id="{39A3B20B-0415-FA72-3DAC-1B62096A1DBE}"/>
              </a:ext>
            </a:extLst>
          </p:cNvPr>
          <p:cNvSpPr/>
          <p:nvPr/>
        </p:nvSpPr>
        <p:spPr bwMode="gray">
          <a:xfrm>
            <a:off x="6503544" y="2321108"/>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2</a:t>
            </a:r>
            <a:endParaRPr lang="en-IN" sz="1600" b="1" dirty="0">
              <a:solidFill>
                <a:srgbClr val="C00000"/>
              </a:solidFill>
            </a:endParaRPr>
          </a:p>
        </p:txBody>
      </p:sp>
      <p:sp>
        <p:nvSpPr>
          <p:cNvPr id="15" name="Rectangle 14">
            <a:extLst>
              <a:ext uri="{FF2B5EF4-FFF2-40B4-BE49-F238E27FC236}">
                <a16:creationId xmlns:a16="http://schemas.microsoft.com/office/drawing/2014/main" id="{DAEB3952-3127-4D78-F4B2-1476CE19BEDB}"/>
              </a:ext>
            </a:extLst>
          </p:cNvPr>
          <p:cNvSpPr/>
          <p:nvPr/>
        </p:nvSpPr>
        <p:spPr bwMode="gray">
          <a:xfrm>
            <a:off x="6498644" y="3984189"/>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1</a:t>
            </a:r>
            <a:endParaRPr lang="en-IN" sz="1600" b="1" dirty="0">
              <a:solidFill>
                <a:srgbClr val="C00000"/>
              </a:solidFill>
            </a:endParaRPr>
          </a:p>
        </p:txBody>
      </p:sp>
      <p:sp>
        <p:nvSpPr>
          <p:cNvPr id="17" name="Rectangle 16">
            <a:extLst>
              <a:ext uri="{FF2B5EF4-FFF2-40B4-BE49-F238E27FC236}">
                <a16:creationId xmlns:a16="http://schemas.microsoft.com/office/drawing/2014/main" id="{2F895240-96A6-2C7D-9E3A-7D227EC1E783}"/>
              </a:ext>
            </a:extLst>
          </p:cNvPr>
          <p:cNvSpPr/>
          <p:nvPr/>
        </p:nvSpPr>
        <p:spPr bwMode="gray">
          <a:xfrm>
            <a:off x="6498644" y="5056753"/>
            <a:ext cx="4419600" cy="89262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en-US" sz="1600" b="1" dirty="0">
                <a:solidFill>
                  <a:srgbClr val="C00000"/>
                </a:solidFill>
              </a:rPr>
              <a:t>Snippet 2</a:t>
            </a:r>
            <a:endParaRPr lang="en-IN" sz="1600" b="1" dirty="0">
              <a:solidFill>
                <a:srgbClr val="C00000"/>
              </a:solidFill>
            </a:endParaRPr>
          </a:p>
        </p:txBody>
      </p:sp>
    </p:spTree>
    <p:extLst>
      <p:ext uri="{BB962C8B-B14F-4D97-AF65-F5344CB8AC3E}">
        <p14:creationId xmlns:p14="http://schemas.microsoft.com/office/powerpoint/2010/main" val="6564374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EF641-C98F-86C8-FE54-EE1791DDCF06}"/>
              </a:ext>
            </a:extLst>
          </p:cNvPr>
          <p:cNvSpPr>
            <a:spLocks noGrp="1"/>
          </p:cNvSpPr>
          <p:nvPr>
            <p:ph type="title"/>
          </p:nvPr>
        </p:nvSpPr>
        <p:spPr>
          <a:xfrm>
            <a:off x="467201" y="304800"/>
            <a:ext cx="10941178" cy="342900"/>
          </a:xfrm>
        </p:spPr>
        <p:txBody>
          <a:bodyPr/>
          <a:lstStyle/>
          <a:p>
            <a:r>
              <a:rPr lang="en-US" dirty="0">
                <a:solidFill>
                  <a:srgbClr val="C00000"/>
                </a:solidFill>
              </a:rPr>
              <a:t> Strategic Positioning &amp; Key Challenges </a:t>
            </a:r>
          </a:p>
        </p:txBody>
      </p:sp>
      <p:sp>
        <p:nvSpPr>
          <p:cNvPr id="26" name="Arrow: Pentagon 25">
            <a:extLst>
              <a:ext uri="{FF2B5EF4-FFF2-40B4-BE49-F238E27FC236}">
                <a16:creationId xmlns:a16="http://schemas.microsoft.com/office/drawing/2014/main" id="{BE097C17-B428-786C-F2B3-1A9D868FBDDB}"/>
              </a:ext>
            </a:extLst>
          </p:cNvPr>
          <p:cNvSpPr/>
          <p:nvPr/>
        </p:nvSpPr>
        <p:spPr bwMode="gray">
          <a:xfrm>
            <a:off x="496919" y="3691890"/>
            <a:ext cx="2264038" cy="853525"/>
          </a:xfrm>
          <a:prstGeom prst="homePlate">
            <a:avLst>
              <a:gd name="adj" fmla="val 20481"/>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ts val="12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Key Competitors</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Arrow: Pentagon 28">
            <a:extLst>
              <a:ext uri="{FF2B5EF4-FFF2-40B4-BE49-F238E27FC236}">
                <a16:creationId xmlns:a16="http://schemas.microsoft.com/office/drawing/2014/main" id="{8F3E721F-134E-228B-14DD-07DC0EC2A7EB}"/>
              </a:ext>
            </a:extLst>
          </p:cNvPr>
          <p:cNvSpPr/>
          <p:nvPr/>
        </p:nvSpPr>
        <p:spPr bwMode="gray">
          <a:xfrm>
            <a:off x="493111" y="5116014"/>
            <a:ext cx="2254186" cy="806602"/>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ts val="12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Key Challenges</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92" name="Picture 91" descr="A white line drawing of a magnifying glass and people&#10;&#10;AI-generated content may be incorrect.">
            <a:extLst>
              <a:ext uri="{FF2B5EF4-FFF2-40B4-BE49-F238E27FC236}">
                <a16:creationId xmlns:a16="http://schemas.microsoft.com/office/drawing/2014/main" id="{B28AB82B-F91B-8C39-E070-2D7B2A6C14A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72627" y="3799274"/>
            <a:ext cx="363786" cy="363786"/>
          </a:xfrm>
          <a:prstGeom prst="rect">
            <a:avLst/>
          </a:prstGeom>
        </p:spPr>
      </p:pic>
      <p:pic>
        <p:nvPicPr>
          <p:cNvPr id="94" name="Picture 93" descr="A white line drawing of a person walking on a graph&#10;&#10;AI-generated content may be incorrect.">
            <a:extLst>
              <a:ext uri="{FF2B5EF4-FFF2-40B4-BE49-F238E27FC236}">
                <a16:creationId xmlns:a16="http://schemas.microsoft.com/office/drawing/2014/main" id="{A6B0A594-97DF-2E65-11D2-148BDD7E777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17725" y="5171664"/>
            <a:ext cx="347651" cy="347651"/>
          </a:xfrm>
          <a:prstGeom prst="rect">
            <a:avLst/>
          </a:prstGeom>
        </p:spPr>
      </p:pic>
      <p:sp>
        <p:nvSpPr>
          <p:cNvPr id="28" name="Oval 27">
            <a:extLst>
              <a:ext uri="{FF2B5EF4-FFF2-40B4-BE49-F238E27FC236}">
                <a16:creationId xmlns:a16="http://schemas.microsoft.com/office/drawing/2014/main" id="{415D42ED-A1B2-7704-2BB1-05E5BEFC73E4}"/>
              </a:ext>
            </a:extLst>
          </p:cNvPr>
          <p:cNvSpPr/>
          <p:nvPr/>
        </p:nvSpPr>
        <p:spPr bwMode="gray">
          <a:xfrm>
            <a:off x="2903474" y="5149206"/>
            <a:ext cx="216000" cy="21600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1</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52B671EB-5DA1-D8CF-536C-E8B861573E8E}"/>
              </a:ext>
            </a:extLst>
          </p:cNvPr>
          <p:cNvSpPr/>
          <p:nvPr/>
        </p:nvSpPr>
        <p:spPr bwMode="gray">
          <a:xfrm>
            <a:off x="2903474" y="5406136"/>
            <a:ext cx="216000" cy="21600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2</a:t>
            </a:r>
            <a:endParaRPr kumimoji="0" lang="en-IN" sz="1400" b="1"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a:extLst>
              <a:ext uri="{FF2B5EF4-FFF2-40B4-BE49-F238E27FC236}">
                <a16:creationId xmlns:a16="http://schemas.microsoft.com/office/drawing/2014/main" id="{45ABA2DF-3B0F-8B3C-6FEA-0702594D29B8}"/>
              </a:ext>
            </a:extLst>
          </p:cNvPr>
          <p:cNvSpPr/>
          <p:nvPr/>
        </p:nvSpPr>
        <p:spPr bwMode="gray">
          <a:xfrm>
            <a:off x="2903474" y="5663067"/>
            <a:ext cx="216000" cy="21600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3</a:t>
            </a:r>
            <a:endParaRPr kumimoji="0" lang="en-IN" sz="1400" b="1"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758AA167-8B0F-F9C2-4A05-9963C055BD4E}"/>
              </a:ext>
            </a:extLst>
          </p:cNvPr>
          <p:cNvSpPr txBox="1"/>
          <p:nvPr/>
        </p:nvSpPr>
        <p:spPr>
          <a:xfrm flipV="1">
            <a:off x="3016832" y="5118706"/>
            <a:ext cx="66582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tab pos="299085" algn="l"/>
                <a:tab pos="299720" algn="l"/>
              </a:tabLst>
              <a:defRPr/>
            </a:pPr>
            <a:r>
              <a:rPr lang="en-US" sz="12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XXX</a:t>
            </a:r>
            <a:endParaRPr kumimoji="0" lang="en-US" sz="1200" b="0" i="0" u="none" strike="noStrike" kern="1200" cap="none" spc="-5"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DEF9A7E-30A9-17C8-C905-6AC4EEDA488C}"/>
              </a:ext>
            </a:extLst>
          </p:cNvPr>
          <p:cNvSpPr/>
          <p:nvPr/>
        </p:nvSpPr>
        <p:spPr bwMode="gray">
          <a:xfrm>
            <a:off x="2970400" y="3691802"/>
            <a:ext cx="1019636" cy="851566"/>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Competitor Logo 1</a:t>
            </a:r>
            <a:endParaRPr lang="en-IN" sz="1200" dirty="0">
              <a:solidFill>
                <a:srgbClr val="C00000"/>
              </a:solidFill>
            </a:endParaRPr>
          </a:p>
        </p:txBody>
      </p:sp>
      <p:sp>
        <p:nvSpPr>
          <p:cNvPr id="10" name="Rectangle 9">
            <a:extLst>
              <a:ext uri="{FF2B5EF4-FFF2-40B4-BE49-F238E27FC236}">
                <a16:creationId xmlns:a16="http://schemas.microsoft.com/office/drawing/2014/main" id="{7BFD4E2E-0342-368D-CB77-73FE626F1BF2}"/>
              </a:ext>
            </a:extLst>
          </p:cNvPr>
          <p:cNvSpPr/>
          <p:nvPr/>
        </p:nvSpPr>
        <p:spPr bwMode="gray">
          <a:xfrm>
            <a:off x="4154846" y="3691802"/>
            <a:ext cx="1019636" cy="851566"/>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Competitor Logo 2</a:t>
            </a:r>
            <a:endParaRPr lang="en-IN" sz="1200" dirty="0">
              <a:solidFill>
                <a:srgbClr val="C00000"/>
              </a:solidFill>
            </a:endParaRPr>
          </a:p>
        </p:txBody>
      </p:sp>
      <p:sp>
        <p:nvSpPr>
          <p:cNvPr id="11" name="Rectangle 10">
            <a:extLst>
              <a:ext uri="{FF2B5EF4-FFF2-40B4-BE49-F238E27FC236}">
                <a16:creationId xmlns:a16="http://schemas.microsoft.com/office/drawing/2014/main" id="{01662B0E-C556-5BB3-7A02-CBD5BF36AAB3}"/>
              </a:ext>
            </a:extLst>
          </p:cNvPr>
          <p:cNvSpPr/>
          <p:nvPr/>
        </p:nvSpPr>
        <p:spPr bwMode="gray">
          <a:xfrm>
            <a:off x="5339292" y="3691802"/>
            <a:ext cx="1019636" cy="851566"/>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Competitor Logo 3</a:t>
            </a:r>
            <a:endParaRPr lang="en-IN" sz="1200" dirty="0">
              <a:solidFill>
                <a:srgbClr val="C00000"/>
              </a:solidFill>
            </a:endParaRPr>
          </a:p>
        </p:txBody>
      </p:sp>
      <p:sp>
        <p:nvSpPr>
          <p:cNvPr id="12" name="Rectangle 11">
            <a:extLst>
              <a:ext uri="{FF2B5EF4-FFF2-40B4-BE49-F238E27FC236}">
                <a16:creationId xmlns:a16="http://schemas.microsoft.com/office/drawing/2014/main" id="{938E33B1-0B12-F1F4-5910-4D781BC33EEB}"/>
              </a:ext>
            </a:extLst>
          </p:cNvPr>
          <p:cNvSpPr/>
          <p:nvPr/>
        </p:nvSpPr>
        <p:spPr bwMode="gray">
          <a:xfrm>
            <a:off x="6523738" y="3691802"/>
            <a:ext cx="1019636" cy="851566"/>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Competitor Logo 4</a:t>
            </a:r>
            <a:endParaRPr lang="en-IN" sz="1200" dirty="0">
              <a:solidFill>
                <a:srgbClr val="C00000"/>
              </a:solidFill>
            </a:endParaRPr>
          </a:p>
        </p:txBody>
      </p:sp>
      <p:sp>
        <p:nvSpPr>
          <p:cNvPr id="14" name="TextBox 13">
            <a:extLst>
              <a:ext uri="{FF2B5EF4-FFF2-40B4-BE49-F238E27FC236}">
                <a16:creationId xmlns:a16="http://schemas.microsoft.com/office/drawing/2014/main" id="{1BD30130-619C-81CD-FF1E-B69774ED6E44}"/>
              </a:ext>
            </a:extLst>
          </p:cNvPr>
          <p:cNvSpPr txBox="1"/>
          <p:nvPr/>
        </p:nvSpPr>
        <p:spPr>
          <a:xfrm flipV="1">
            <a:off x="3012734" y="5376701"/>
            <a:ext cx="66582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tab pos="299085" algn="l"/>
                <a:tab pos="299720" algn="l"/>
              </a:tabLst>
              <a:defRPr/>
            </a:pPr>
            <a:r>
              <a:rPr lang="en-US" sz="12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XXX</a:t>
            </a:r>
            <a:endParaRPr kumimoji="0" lang="en-US" sz="1200" b="0" i="0" u="none" strike="noStrike" kern="1200" cap="none" spc="-5"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82292DBB-7999-F61D-CC25-737F5BA27FE0}"/>
              </a:ext>
            </a:extLst>
          </p:cNvPr>
          <p:cNvSpPr txBox="1"/>
          <p:nvPr/>
        </p:nvSpPr>
        <p:spPr>
          <a:xfrm flipV="1">
            <a:off x="3012734" y="5602068"/>
            <a:ext cx="66582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tab pos="299085" algn="l"/>
                <a:tab pos="299720" algn="l"/>
              </a:tabLst>
              <a:defRPr/>
            </a:pPr>
            <a:r>
              <a:rPr lang="en-US" sz="1200" spc="-5" dirty="0">
                <a:solidFill>
                  <a:srgbClr val="C00000"/>
                </a:solidFill>
                <a:latin typeface="Open Sans" panose="020B0606030504020204" pitchFamily="34" charset="0"/>
                <a:ea typeface="Open Sans" panose="020B0606030504020204" pitchFamily="34" charset="0"/>
                <a:cs typeface="Open Sans" panose="020B0606030504020204" pitchFamily="34" charset="0"/>
              </a:rPr>
              <a:t>XXX</a:t>
            </a:r>
            <a:endParaRPr kumimoji="0" lang="en-US" sz="1200" b="0" i="0" u="none" strike="noStrike" kern="1200" cap="none" spc="-5"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Arrow: Pentagon 16">
            <a:extLst>
              <a:ext uri="{FF2B5EF4-FFF2-40B4-BE49-F238E27FC236}">
                <a16:creationId xmlns:a16="http://schemas.microsoft.com/office/drawing/2014/main" id="{79010350-0888-29D8-D1E2-F2DCE19E02B4}"/>
              </a:ext>
            </a:extLst>
          </p:cNvPr>
          <p:cNvSpPr/>
          <p:nvPr/>
        </p:nvSpPr>
        <p:spPr bwMode="gray">
          <a:xfrm>
            <a:off x="493111" y="2461232"/>
            <a:ext cx="2267846" cy="806602"/>
          </a:xfrm>
          <a:prstGeom prst="homePlate">
            <a:avLst>
              <a:gd name="adj" fmla="val 20481"/>
            </a:avLst>
          </a:prstGeom>
          <a:solidFill>
            <a:srgbClr val="43802A"/>
          </a:solidFill>
          <a:ln w="19050" algn="ctr">
            <a:noFill/>
            <a:miter lim="800000"/>
            <a:headEnd/>
            <a:tailEnd/>
          </a:ln>
        </p:spPr>
        <p:txBody>
          <a:bodyPr wrap="square" lIns="88900" tIns="88900" rIns="88900" bIns="88900" rtlCol="0" anchor="ctr"/>
          <a:lstStyle/>
          <a:p>
            <a:pPr algn="ctr">
              <a:lnSpc>
                <a:spcPct val="106000"/>
              </a:lnSpc>
            </a:pPr>
            <a:endParaRPr lang="en-US" sz="1400" b="1" dirty="0">
              <a:solidFill>
                <a:prstClr val="white"/>
              </a:solidFill>
              <a:latin typeface="Calibri"/>
            </a:endParaRPr>
          </a:p>
          <a:p>
            <a:pPr algn="ctr">
              <a:lnSpc>
                <a:spcPct val="106000"/>
              </a:lnSpc>
            </a:pPr>
            <a:endParaRPr lang="en-US" sz="1400" b="1" dirty="0">
              <a:solidFill>
                <a:prstClr val="white"/>
              </a:solidFill>
              <a:latin typeface="Calibri"/>
            </a:endParaRPr>
          </a:p>
          <a:p>
            <a:pPr algn="ctr">
              <a:lnSpc>
                <a:spcPct val="106000"/>
              </a:lnSpc>
            </a:pPr>
            <a:r>
              <a:rPr lang="en-US" sz="1400" b="1" dirty="0">
                <a:solidFill>
                  <a:prstClr val="white"/>
                </a:solidFill>
                <a:latin typeface="Calibri"/>
              </a:rPr>
              <a:t>Value Proposition</a:t>
            </a:r>
            <a:endParaRPr lang="en-IN" sz="1400" b="1" dirty="0">
              <a:solidFill>
                <a:prstClr val="white"/>
              </a:solidFill>
              <a:latin typeface="Calibri"/>
            </a:endParaRPr>
          </a:p>
        </p:txBody>
      </p:sp>
      <p:grpSp>
        <p:nvGrpSpPr>
          <p:cNvPr id="21" name="Graphic 1039">
            <a:extLst>
              <a:ext uri="{FF2B5EF4-FFF2-40B4-BE49-F238E27FC236}">
                <a16:creationId xmlns:a16="http://schemas.microsoft.com/office/drawing/2014/main" id="{EC5B1034-E166-EB3E-224E-E48A3B90EF85}"/>
              </a:ext>
            </a:extLst>
          </p:cNvPr>
          <p:cNvGrpSpPr/>
          <p:nvPr/>
        </p:nvGrpSpPr>
        <p:grpSpPr>
          <a:xfrm>
            <a:off x="1346020" y="2527641"/>
            <a:ext cx="404485" cy="427272"/>
            <a:chOff x="2561086" y="3339623"/>
            <a:chExt cx="361670" cy="361333"/>
          </a:xfrm>
          <a:solidFill>
            <a:srgbClr val="26890D"/>
          </a:solidFill>
        </p:grpSpPr>
        <p:sp>
          <p:nvSpPr>
            <p:cNvPr id="22" name="Graphic 1039">
              <a:extLst>
                <a:ext uri="{FF2B5EF4-FFF2-40B4-BE49-F238E27FC236}">
                  <a16:creationId xmlns:a16="http://schemas.microsoft.com/office/drawing/2014/main" id="{315CC313-0127-B6E4-6DAB-E199642A6781}"/>
                </a:ext>
              </a:extLst>
            </p:cNvPr>
            <p:cNvSpPr/>
            <p:nvPr/>
          </p:nvSpPr>
          <p:spPr>
            <a:xfrm>
              <a:off x="2561086" y="333962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8"/>
                    <a:pt x="88181" y="13406"/>
                    <a:pt x="180835" y="13406"/>
                  </a:cubicBezTo>
                  <a:cubicBezTo>
                    <a:pt x="273489" y="13406"/>
                    <a:pt x="348891" y="88738"/>
                    <a:pt x="348891" y="181305"/>
                  </a:cubicBezTo>
                  <a:cubicBezTo>
                    <a:pt x="348891" y="273873"/>
                    <a:pt x="273489" y="349204"/>
                    <a:pt x="180835" y="349204"/>
                  </a:cubicBezTo>
                  <a:close/>
                </a:path>
              </a:pathLst>
            </a:custGeom>
            <a:solidFill>
              <a:srgbClr val="26890D"/>
            </a:solidFill>
            <a:ln w="6390" cap="flat">
              <a:solidFill>
                <a:srgbClr val="FFFFFF"/>
              </a:solidFill>
              <a:prstDash val="solid"/>
              <a:miter/>
            </a:ln>
          </p:spPr>
          <p:txBody>
            <a:bodyPr rtlCol="0" anchor="ctr"/>
            <a:lstStyle/>
            <a:p>
              <a:endParaRPr lang="en-US"/>
            </a:p>
          </p:txBody>
        </p:sp>
        <p:sp>
          <p:nvSpPr>
            <p:cNvPr id="24" name="Graphic 1039">
              <a:extLst>
                <a:ext uri="{FF2B5EF4-FFF2-40B4-BE49-F238E27FC236}">
                  <a16:creationId xmlns:a16="http://schemas.microsoft.com/office/drawing/2014/main" id="{29437773-B49F-737C-DD45-C6CAC5140D33}"/>
                </a:ext>
              </a:extLst>
            </p:cNvPr>
            <p:cNvSpPr/>
            <p:nvPr/>
          </p:nvSpPr>
          <p:spPr>
            <a:xfrm>
              <a:off x="2614097" y="3427722"/>
              <a:ext cx="254545" cy="210671"/>
            </a:xfrm>
            <a:custGeom>
              <a:avLst/>
              <a:gdLst>
                <a:gd name="connsiteX0" fmla="*/ 253706 w 254545"/>
                <a:gd name="connsiteY0" fmla="*/ 72778 h 210671"/>
                <a:gd name="connsiteX1" fmla="*/ 219201 w 254545"/>
                <a:gd name="connsiteY1" fmla="*/ 3831 h 210671"/>
                <a:gd name="connsiteX2" fmla="*/ 213450 w 254545"/>
                <a:gd name="connsiteY2" fmla="*/ 0 h 210671"/>
                <a:gd name="connsiteX3" fmla="*/ 40921 w 254545"/>
                <a:gd name="connsiteY3" fmla="*/ 0 h 210671"/>
                <a:gd name="connsiteX4" fmla="*/ 35171 w 254545"/>
                <a:gd name="connsiteY4" fmla="*/ 3831 h 210671"/>
                <a:gd name="connsiteX5" fmla="*/ 665 w 254545"/>
                <a:gd name="connsiteY5" fmla="*/ 72778 h 210671"/>
                <a:gd name="connsiteX6" fmla="*/ 1943 w 254545"/>
                <a:gd name="connsiteY6" fmla="*/ 79800 h 210671"/>
                <a:gd name="connsiteX7" fmla="*/ 122713 w 254545"/>
                <a:gd name="connsiteY7" fmla="*/ 208756 h 210671"/>
                <a:gd name="connsiteX8" fmla="*/ 122713 w 254545"/>
                <a:gd name="connsiteY8" fmla="*/ 208756 h 210671"/>
                <a:gd name="connsiteX9" fmla="*/ 123991 w 254545"/>
                <a:gd name="connsiteY9" fmla="*/ 210033 h 210671"/>
                <a:gd name="connsiteX10" fmla="*/ 124630 w 254545"/>
                <a:gd name="connsiteY10" fmla="*/ 210033 h 210671"/>
                <a:gd name="connsiteX11" fmla="*/ 127186 w 254545"/>
                <a:gd name="connsiteY11" fmla="*/ 210671 h 210671"/>
                <a:gd name="connsiteX12" fmla="*/ 129742 w 254545"/>
                <a:gd name="connsiteY12" fmla="*/ 210033 h 210671"/>
                <a:gd name="connsiteX13" fmla="*/ 130381 w 254545"/>
                <a:gd name="connsiteY13" fmla="*/ 210033 h 210671"/>
                <a:gd name="connsiteX14" fmla="*/ 131659 w 254545"/>
                <a:gd name="connsiteY14" fmla="*/ 208756 h 210671"/>
                <a:gd name="connsiteX15" fmla="*/ 131659 w 254545"/>
                <a:gd name="connsiteY15" fmla="*/ 208756 h 210671"/>
                <a:gd name="connsiteX16" fmla="*/ 252428 w 254545"/>
                <a:gd name="connsiteY16" fmla="*/ 79800 h 210671"/>
                <a:gd name="connsiteX17" fmla="*/ 253706 w 254545"/>
                <a:gd name="connsiteY17" fmla="*/ 72778 h 210671"/>
                <a:gd name="connsiteX18" fmla="*/ 173832 w 254545"/>
                <a:gd name="connsiteY18" fmla="*/ 82354 h 210671"/>
                <a:gd name="connsiteX19" fmla="*/ 127186 w 254545"/>
                <a:gd name="connsiteY19" fmla="*/ 188966 h 210671"/>
                <a:gd name="connsiteX20" fmla="*/ 80539 w 254545"/>
                <a:gd name="connsiteY20" fmla="*/ 82354 h 210671"/>
                <a:gd name="connsiteX21" fmla="*/ 173832 w 254545"/>
                <a:gd name="connsiteY21" fmla="*/ 82354 h 210671"/>
                <a:gd name="connsiteX22" fmla="*/ 88846 w 254545"/>
                <a:gd name="connsiteY22" fmla="*/ 69586 h 210671"/>
                <a:gd name="connsiteX23" fmla="*/ 127825 w 254545"/>
                <a:gd name="connsiteY23" fmla="*/ 17875 h 210671"/>
                <a:gd name="connsiteX24" fmla="*/ 166803 w 254545"/>
                <a:gd name="connsiteY24" fmla="*/ 69586 h 210671"/>
                <a:gd name="connsiteX25" fmla="*/ 88846 w 254545"/>
                <a:gd name="connsiteY25" fmla="*/ 69586 h 210671"/>
                <a:gd name="connsiteX26" fmla="*/ 139965 w 254545"/>
                <a:gd name="connsiteY26" fmla="*/ 13407 h 210671"/>
                <a:gd name="connsiteX27" fmla="*/ 203865 w 254545"/>
                <a:gd name="connsiteY27" fmla="*/ 13407 h 210671"/>
                <a:gd name="connsiteX28" fmla="*/ 180222 w 254545"/>
                <a:gd name="connsiteY28" fmla="*/ 67032 h 210671"/>
                <a:gd name="connsiteX29" fmla="*/ 139965 w 254545"/>
                <a:gd name="connsiteY29" fmla="*/ 13407 h 210671"/>
                <a:gd name="connsiteX30" fmla="*/ 74149 w 254545"/>
                <a:gd name="connsiteY30" fmla="*/ 67032 h 210671"/>
                <a:gd name="connsiteX31" fmla="*/ 50506 w 254545"/>
                <a:gd name="connsiteY31" fmla="*/ 13407 h 210671"/>
                <a:gd name="connsiteX32" fmla="*/ 114406 w 254545"/>
                <a:gd name="connsiteY32" fmla="*/ 13407 h 210671"/>
                <a:gd name="connsiteX33" fmla="*/ 74149 w 254545"/>
                <a:gd name="connsiteY33" fmla="*/ 67032 h 210671"/>
                <a:gd name="connsiteX34" fmla="*/ 61369 w 254545"/>
                <a:gd name="connsiteY34" fmla="*/ 69586 h 210671"/>
                <a:gd name="connsiteX35" fmla="*/ 17279 w 254545"/>
                <a:gd name="connsiteY35" fmla="*/ 69586 h 210671"/>
                <a:gd name="connsiteX36" fmla="*/ 40921 w 254545"/>
                <a:gd name="connsiteY36" fmla="*/ 22344 h 210671"/>
                <a:gd name="connsiteX37" fmla="*/ 61369 w 254545"/>
                <a:gd name="connsiteY37" fmla="*/ 69586 h 210671"/>
                <a:gd name="connsiteX38" fmla="*/ 67120 w 254545"/>
                <a:gd name="connsiteY38" fmla="*/ 82354 h 210671"/>
                <a:gd name="connsiteX39" fmla="*/ 106738 w 254545"/>
                <a:gd name="connsiteY39" fmla="*/ 173644 h 210671"/>
                <a:gd name="connsiteX40" fmla="*/ 21113 w 254545"/>
                <a:gd name="connsiteY40" fmla="*/ 82354 h 210671"/>
                <a:gd name="connsiteX41" fmla="*/ 67120 w 254545"/>
                <a:gd name="connsiteY41" fmla="*/ 82354 h 210671"/>
                <a:gd name="connsiteX42" fmla="*/ 187890 w 254545"/>
                <a:gd name="connsiteY42" fmla="*/ 82354 h 210671"/>
                <a:gd name="connsiteX43" fmla="*/ 233259 w 254545"/>
                <a:gd name="connsiteY43" fmla="*/ 82354 h 210671"/>
                <a:gd name="connsiteX44" fmla="*/ 147633 w 254545"/>
                <a:gd name="connsiteY44" fmla="*/ 173644 h 210671"/>
                <a:gd name="connsiteX45" fmla="*/ 187890 w 254545"/>
                <a:gd name="connsiteY45" fmla="*/ 82354 h 210671"/>
                <a:gd name="connsiteX46" fmla="*/ 193641 w 254545"/>
                <a:gd name="connsiteY46" fmla="*/ 69586 h 210671"/>
                <a:gd name="connsiteX47" fmla="*/ 214089 w 254545"/>
                <a:gd name="connsiteY47" fmla="*/ 22344 h 210671"/>
                <a:gd name="connsiteX48" fmla="*/ 237731 w 254545"/>
                <a:gd name="connsiteY48" fmla="*/ 69586 h 210671"/>
                <a:gd name="connsiteX49" fmla="*/ 193641 w 254545"/>
                <a:gd name="connsiteY49" fmla="*/ 69586 h 2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545" h="210671">
                  <a:moveTo>
                    <a:pt x="253706" y="72778"/>
                  </a:moveTo>
                  <a:lnTo>
                    <a:pt x="219201" y="3831"/>
                  </a:lnTo>
                  <a:cubicBezTo>
                    <a:pt x="217923" y="1915"/>
                    <a:pt x="216006" y="0"/>
                    <a:pt x="213450" y="0"/>
                  </a:cubicBezTo>
                  <a:lnTo>
                    <a:pt x="40921" y="0"/>
                  </a:lnTo>
                  <a:cubicBezTo>
                    <a:pt x="38366" y="0"/>
                    <a:pt x="36448" y="1277"/>
                    <a:pt x="35171" y="3831"/>
                  </a:cubicBezTo>
                  <a:lnTo>
                    <a:pt x="665" y="72778"/>
                  </a:lnTo>
                  <a:cubicBezTo>
                    <a:pt x="-613" y="75331"/>
                    <a:pt x="26" y="77885"/>
                    <a:pt x="1943" y="79800"/>
                  </a:cubicBezTo>
                  <a:lnTo>
                    <a:pt x="122713" y="208756"/>
                  </a:lnTo>
                  <a:cubicBezTo>
                    <a:pt x="122713" y="208756"/>
                    <a:pt x="122713" y="208756"/>
                    <a:pt x="122713" y="208756"/>
                  </a:cubicBezTo>
                  <a:cubicBezTo>
                    <a:pt x="123352" y="209395"/>
                    <a:pt x="123991" y="209395"/>
                    <a:pt x="123991" y="210033"/>
                  </a:cubicBezTo>
                  <a:cubicBezTo>
                    <a:pt x="123991" y="210033"/>
                    <a:pt x="124630" y="210033"/>
                    <a:pt x="124630" y="210033"/>
                  </a:cubicBezTo>
                  <a:cubicBezTo>
                    <a:pt x="125269" y="210033"/>
                    <a:pt x="125908" y="210671"/>
                    <a:pt x="127186" y="210671"/>
                  </a:cubicBezTo>
                  <a:cubicBezTo>
                    <a:pt x="128464" y="210671"/>
                    <a:pt x="128464" y="210671"/>
                    <a:pt x="129742" y="210033"/>
                  </a:cubicBezTo>
                  <a:cubicBezTo>
                    <a:pt x="129742" y="210033"/>
                    <a:pt x="130381" y="210033"/>
                    <a:pt x="130381" y="210033"/>
                  </a:cubicBezTo>
                  <a:cubicBezTo>
                    <a:pt x="131020" y="210033"/>
                    <a:pt x="131659" y="209395"/>
                    <a:pt x="131659" y="208756"/>
                  </a:cubicBezTo>
                  <a:cubicBezTo>
                    <a:pt x="131659" y="208756"/>
                    <a:pt x="131659" y="208756"/>
                    <a:pt x="131659" y="208756"/>
                  </a:cubicBezTo>
                  <a:lnTo>
                    <a:pt x="252428" y="79800"/>
                  </a:lnTo>
                  <a:cubicBezTo>
                    <a:pt x="254984" y="77885"/>
                    <a:pt x="254984" y="75331"/>
                    <a:pt x="253706" y="72778"/>
                  </a:cubicBezTo>
                  <a:close/>
                  <a:moveTo>
                    <a:pt x="173832" y="82354"/>
                  </a:moveTo>
                  <a:lnTo>
                    <a:pt x="127186" y="188966"/>
                  </a:lnTo>
                  <a:lnTo>
                    <a:pt x="80539" y="82354"/>
                  </a:lnTo>
                  <a:lnTo>
                    <a:pt x="173832" y="82354"/>
                  </a:lnTo>
                  <a:close/>
                  <a:moveTo>
                    <a:pt x="88846" y="69586"/>
                  </a:moveTo>
                  <a:lnTo>
                    <a:pt x="127825" y="17875"/>
                  </a:lnTo>
                  <a:lnTo>
                    <a:pt x="166803" y="69586"/>
                  </a:lnTo>
                  <a:lnTo>
                    <a:pt x="88846" y="69586"/>
                  </a:lnTo>
                  <a:close/>
                  <a:moveTo>
                    <a:pt x="139965" y="13407"/>
                  </a:moveTo>
                  <a:lnTo>
                    <a:pt x="203865" y="13407"/>
                  </a:lnTo>
                  <a:lnTo>
                    <a:pt x="180222" y="67032"/>
                  </a:lnTo>
                  <a:lnTo>
                    <a:pt x="139965" y="13407"/>
                  </a:lnTo>
                  <a:close/>
                  <a:moveTo>
                    <a:pt x="74149" y="67032"/>
                  </a:moveTo>
                  <a:lnTo>
                    <a:pt x="50506" y="13407"/>
                  </a:lnTo>
                  <a:lnTo>
                    <a:pt x="114406" y="13407"/>
                  </a:lnTo>
                  <a:lnTo>
                    <a:pt x="74149" y="67032"/>
                  </a:lnTo>
                  <a:close/>
                  <a:moveTo>
                    <a:pt x="61369" y="69586"/>
                  </a:moveTo>
                  <a:lnTo>
                    <a:pt x="17279" y="69586"/>
                  </a:lnTo>
                  <a:lnTo>
                    <a:pt x="40921" y="22344"/>
                  </a:lnTo>
                  <a:lnTo>
                    <a:pt x="61369" y="69586"/>
                  </a:lnTo>
                  <a:close/>
                  <a:moveTo>
                    <a:pt x="67120" y="82354"/>
                  </a:moveTo>
                  <a:lnTo>
                    <a:pt x="106738" y="173644"/>
                  </a:lnTo>
                  <a:lnTo>
                    <a:pt x="21113" y="82354"/>
                  </a:lnTo>
                  <a:lnTo>
                    <a:pt x="67120" y="82354"/>
                  </a:lnTo>
                  <a:close/>
                  <a:moveTo>
                    <a:pt x="187890" y="82354"/>
                  </a:moveTo>
                  <a:lnTo>
                    <a:pt x="233259" y="82354"/>
                  </a:lnTo>
                  <a:lnTo>
                    <a:pt x="147633" y="173644"/>
                  </a:lnTo>
                  <a:lnTo>
                    <a:pt x="187890" y="82354"/>
                  </a:lnTo>
                  <a:close/>
                  <a:moveTo>
                    <a:pt x="193641" y="69586"/>
                  </a:moveTo>
                  <a:lnTo>
                    <a:pt x="214089" y="22344"/>
                  </a:lnTo>
                  <a:lnTo>
                    <a:pt x="237731" y="69586"/>
                  </a:lnTo>
                  <a:lnTo>
                    <a:pt x="193641" y="69586"/>
                  </a:lnTo>
                  <a:close/>
                </a:path>
              </a:pathLst>
            </a:custGeom>
            <a:solidFill>
              <a:srgbClr val="26890D"/>
            </a:solidFill>
            <a:ln w="6390" cap="flat">
              <a:solidFill>
                <a:srgbClr val="FFFFFF"/>
              </a:solidFill>
              <a:prstDash val="solid"/>
              <a:miter/>
            </a:ln>
          </p:spPr>
          <p:txBody>
            <a:bodyPr rtlCol="0" anchor="ctr"/>
            <a:lstStyle/>
            <a:p>
              <a:endParaRPr lang="en-US"/>
            </a:p>
          </p:txBody>
        </p:sp>
      </p:grpSp>
      <p:sp>
        <p:nvSpPr>
          <p:cNvPr id="25" name="Rectangle: Rounded Corners 24">
            <a:extLst>
              <a:ext uri="{FF2B5EF4-FFF2-40B4-BE49-F238E27FC236}">
                <a16:creationId xmlns:a16="http://schemas.microsoft.com/office/drawing/2014/main" id="{1E714593-1605-9A04-41C5-55D4D90532B7}"/>
              </a:ext>
            </a:extLst>
          </p:cNvPr>
          <p:cNvSpPr/>
          <p:nvPr/>
        </p:nvSpPr>
        <p:spPr bwMode="gray">
          <a:xfrm>
            <a:off x="2952648" y="2480842"/>
            <a:ext cx="1616420" cy="793531"/>
          </a:xfrm>
          <a:prstGeom prst="roundRect">
            <a:avLst/>
          </a:prstGeom>
          <a:solidFill>
            <a:schemeClr val="bg1"/>
          </a:solid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Value Proposition 1</a:t>
            </a:r>
          </a:p>
          <a:p>
            <a:pPr algn="ctr">
              <a:lnSpc>
                <a:spcPct val="106000"/>
              </a:lnSpc>
              <a:buFont typeface="Wingdings 2" pitchFamily="18" charset="2"/>
              <a:buNone/>
            </a:pPr>
            <a:endParaRPr lang="en-US" sz="1200" dirty="0">
              <a:solidFill>
                <a:srgbClr val="C00000"/>
              </a:solidFill>
            </a:endParaRPr>
          </a:p>
          <a:p>
            <a:pPr algn="ctr">
              <a:lnSpc>
                <a:spcPct val="106000"/>
              </a:lnSpc>
              <a:buFont typeface="Wingdings 2" pitchFamily="18" charset="2"/>
              <a:buNone/>
            </a:pPr>
            <a:r>
              <a:rPr lang="en-US" sz="1200" dirty="0">
                <a:solidFill>
                  <a:srgbClr val="C00000"/>
                </a:solidFill>
              </a:rPr>
              <a:t>Details</a:t>
            </a:r>
            <a:endParaRPr lang="en-IN" sz="1200" dirty="0">
              <a:solidFill>
                <a:srgbClr val="C00000"/>
              </a:solidFill>
            </a:endParaRPr>
          </a:p>
        </p:txBody>
      </p:sp>
      <p:sp>
        <p:nvSpPr>
          <p:cNvPr id="31" name="Rectangle: Rounded Corners 30">
            <a:extLst>
              <a:ext uri="{FF2B5EF4-FFF2-40B4-BE49-F238E27FC236}">
                <a16:creationId xmlns:a16="http://schemas.microsoft.com/office/drawing/2014/main" id="{FD9A3481-668C-14EE-61D9-A0498830785F}"/>
              </a:ext>
            </a:extLst>
          </p:cNvPr>
          <p:cNvSpPr/>
          <p:nvPr/>
        </p:nvSpPr>
        <p:spPr bwMode="gray">
          <a:xfrm>
            <a:off x="4801188" y="2467769"/>
            <a:ext cx="1616420" cy="793531"/>
          </a:xfrm>
          <a:prstGeom prst="roundRect">
            <a:avLst/>
          </a:prstGeom>
          <a:solidFill>
            <a:schemeClr val="bg1"/>
          </a:solid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Value Proposition 2</a:t>
            </a:r>
          </a:p>
          <a:p>
            <a:pPr algn="ctr">
              <a:lnSpc>
                <a:spcPct val="106000"/>
              </a:lnSpc>
              <a:buFont typeface="Wingdings 2" pitchFamily="18" charset="2"/>
              <a:buNone/>
            </a:pPr>
            <a:endParaRPr lang="en-US" sz="1200" dirty="0">
              <a:solidFill>
                <a:srgbClr val="C00000"/>
              </a:solidFill>
            </a:endParaRPr>
          </a:p>
          <a:p>
            <a:pPr algn="ctr">
              <a:lnSpc>
                <a:spcPct val="106000"/>
              </a:lnSpc>
              <a:buFont typeface="Wingdings 2" pitchFamily="18" charset="2"/>
              <a:buNone/>
            </a:pPr>
            <a:r>
              <a:rPr lang="en-US" sz="1200" dirty="0">
                <a:solidFill>
                  <a:srgbClr val="C00000"/>
                </a:solidFill>
              </a:rPr>
              <a:t>Details</a:t>
            </a:r>
            <a:endParaRPr lang="en-IN" sz="1200" dirty="0">
              <a:solidFill>
                <a:srgbClr val="C00000"/>
              </a:solidFill>
            </a:endParaRPr>
          </a:p>
        </p:txBody>
      </p:sp>
      <p:sp>
        <p:nvSpPr>
          <p:cNvPr id="33" name="Rectangle: Rounded Corners 32">
            <a:extLst>
              <a:ext uri="{FF2B5EF4-FFF2-40B4-BE49-F238E27FC236}">
                <a16:creationId xmlns:a16="http://schemas.microsoft.com/office/drawing/2014/main" id="{5B46AF67-7408-2C56-A6B7-0D3EA711DC75}"/>
              </a:ext>
            </a:extLst>
          </p:cNvPr>
          <p:cNvSpPr/>
          <p:nvPr/>
        </p:nvSpPr>
        <p:spPr bwMode="gray">
          <a:xfrm>
            <a:off x="6649728" y="2458892"/>
            <a:ext cx="1616420" cy="793531"/>
          </a:xfrm>
          <a:prstGeom prst="roundRect">
            <a:avLst/>
          </a:prstGeom>
          <a:solidFill>
            <a:schemeClr val="bg1"/>
          </a:solid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Value Proposition 3</a:t>
            </a:r>
          </a:p>
          <a:p>
            <a:pPr algn="ctr">
              <a:lnSpc>
                <a:spcPct val="106000"/>
              </a:lnSpc>
              <a:buFont typeface="Wingdings 2" pitchFamily="18" charset="2"/>
              <a:buNone/>
            </a:pPr>
            <a:endParaRPr lang="en-US" sz="1200" dirty="0">
              <a:solidFill>
                <a:srgbClr val="C00000"/>
              </a:solidFill>
            </a:endParaRPr>
          </a:p>
          <a:p>
            <a:pPr algn="ctr">
              <a:lnSpc>
                <a:spcPct val="106000"/>
              </a:lnSpc>
              <a:buFont typeface="Wingdings 2" pitchFamily="18" charset="2"/>
              <a:buNone/>
            </a:pPr>
            <a:r>
              <a:rPr lang="en-US" sz="1200" dirty="0">
                <a:solidFill>
                  <a:srgbClr val="C00000"/>
                </a:solidFill>
              </a:rPr>
              <a:t>Details</a:t>
            </a:r>
            <a:endParaRPr lang="en-IN" sz="1200" dirty="0">
              <a:solidFill>
                <a:srgbClr val="C00000"/>
              </a:solidFill>
            </a:endParaRPr>
          </a:p>
        </p:txBody>
      </p:sp>
      <p:sp>
        <p:nvSpPr>
          <p:cNvPr id="38" name="Rectangle: Rounded Corners 37">
            <a:extLst>
              <a:ext uri="{FF2B5EF4-FFF2-40B4-BE49-F238E27FC236}">
                <a16:creationId xmlns:a16="http://schemas.microsoft.com/office/drawing/2014/main" id="{9E3E50F6-35C8-269F-BDE4-BD047E8654E0}"/>
              </a:ext>
            </a:extLst>
          </p:cNvPr>
          <p:cNvSpPr/>
          <p:nvPr/>
        </p:nvSpPr>
        <p:spPr bwMode="gray">
          <a:xfrm>
            <a:off x="8498267" y="2458892"/>
            <a:ext cx="1616420" cy="793531"/>
          </a:xfrm>
          <a:prstGeom prst="roundRect">
            <a:avLst/>
          </a:prstGeom>
          <a:solidFill>
            <a:schemeClr val="bg1"/>
          </a:solid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r>
              <a:rPr lang="en-US" sz="1200" dirty="0">
                <a:solidFill>
                  <a:srgbClr val="C00000"/>
                </a:solidFill>
              </a:rPr>
              <a:t>Value Proposition 4</a:t>
            </a:r>
          </a:p>
          <a:p>
            <a:pPr algn="ctr">
              <a:lnSpc>
                <a:spcPct val="106000"/>
              </a:lnSpc>
              <a:buFont typeface="Wingdings 2" pitchFamily="18" charset="2"/>
              <a:buNone/>
            </a:pPr>
            <a:endParaRPr lang="en-US" sz="1200" dirty="0">
              <a:solidFill>
                <a:srgbClr val="C00000"/>
              </a:solidFill>
            </a:endParaRPr>
          </a:p>
          <a:p>
            <a:pPr algn="ctr">
              <a:lnSpc>
                <a:spcPct val="106000"/>
              </a:lnSpc>
              <a:buFont typeface="Wingdings 2" pitchFamily="18" charset="2"/>
              <a:buNone/>
            </a:pPr>
            <a:r>
              <a:rPr lang="en-US" sz="1200" dirty="0">
                <a:solidFill>
                  <a:srgbClr val="C00000"/>
                </a:solidFill>
              </a:rPr>
              <a:t>Details</a:t>
            </a:r>
            <a:endParaRPr lang="en-IN" sz="1200" dirty="0">
              <a:solidFill>
                <a:srgbClr val="C00000"/>
              </a:solidFill>
            </a:endParaRPr>
          </a:p>
        </p:txBody>
      </p:sp>
      <p:sp>
        <p:nvSpPr>
          <p:cNvPr id="8" name="Arrow: Pentagon 7">
            <a:extLst>
              <a:ext uri="{FF2B5EF4-FFF2-40B4-BE49-F238E27FC236}">
                <a16:creationId xmlns:a16="http://schemas.microsoft.com/office/drawing/2014/main" id="{BE962411-EAA2-2F87-F269-97E83F73A82A}"/>
              </a:ext>
            </a:extLst>
          </p:cNvPr>
          <p:cNvSpPr/>
          <p:nvPr/>
        </p:nvSpPr>
        <p:spPr bwMode="gray">
          <a:xfrm>
            <a:off x="493111" y="1145821"/>
            <a:ext cx="2254186" cy="806602"/>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ts val="12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Product Lines</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5" name="Graphic 4">
            <a:extLst>
              <a:ext uri="{FF2B5EF4-FFF2-40B4-BE49-F238E27FC236}">
                <a16:creationId xmlns:a16="http://schemas.microsoft.com/office/drawing/2014/main" id="{39E88D95-94B1-CF7C-D921-C52EB48555FF}"/>
              </a:ext>
            </a:extLst>
          </p:cNvPr>
          <p:cNvGrpSpPr>
            <a:grpSpLocks noChangeAspect="1"/>
          </p:cNvGrpSpPr>
          <p:nvPr/>
        </p:nvGrpSpPr>
        <p:grpSpPr>
          <a:xfrm>
            <a:off x="1317673" y="1189002"/>
            <a:ext cx="418740" cy="419088"/>
            <a:chOff x="467743" y="4308712"/>
            <a:chExt cx="361670" cy="361971"/>
          </a:xfrm>
          <a:solidFill>
            <a:srgbClr val="046A38"/>
          </a:solidFill>
        </p:grpSpPr>
        <p:sp>
          <p:nvSpPr>
            <p:cNvPr id="36" name="Graphic 4">
              <a:extLst>
                <a:ext uri="{FF2B5EF4-FFF2-40B4-BE49-F238E27FC236}">
                  <a16:creationId xmlns:a16="http://schemas.microsoft.com/office/drawing/2014/main" id="{62677849-17A2-1CE5-869B-904E8D2429A2}"/>
                </a:ext>
              </a:extLst>
            </p:cNvPr>
            <p:cNvSpPr/>
            <p:nvPr/>
          </p:nvSpPr>
          <p:spPr>
            <a:xfrm>
              <a:off x="467743" y="4308712"/>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9204 h 361971"/>
                <a:gd name="connsiteX8" fmla="*/ 12780 w 361670"/>
                <a:gd name="connsiteY8" fmla="*/ 181305 h 361971"/>
                <a:gd name="connsiteX9" fmla="*/ 180835 w 361670"/>
                <a:gd name="connsiteY9" fmla="*/ 12768 h 361971"/>
                <a:gd name="connsiteX10" fmla="*/ 348891 w 361670"/>
                <a:gd name="connsiteY10" fmla="*/ 181305 h 361971"/>
                <a:gd name="connsiteX11" fmla="*/ 348891 w 361670"/>
                <a:gd name="connsiteY11" fmla="*/ 181305 h 361971"/>
                <a:gd name="connsiteX12" fmla="*/ 180835 w 361670"/>
                <a:gd name="connsiteY12" fmla="*/ 349204 h 361971"/>
                <a:gd name="connsiteX13" fmla="*/ 180835 w 361670"/>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1077"/>
                    <a:pt x="281157" y="0"/>
                    <a:pt x="180835" y="0"/>
                  </a:cubicBezTo>
                  <a:cubicBezTo>
                    <a:pt x="180835" y="0"/>
                    <a:pt x="180835" y="0"/>
                    <a:pt x="180835" y="0"/>
                  </a:cubicBezTo>
                  <a:close/>
                  <a:moveTo>
                    <a:pt x="180835" y="349204"/>
                  </a:moveTo>
                  <a:cubicBezTo>
                    <a:pt x="87542" y="349204"/>
                    <a:pt x="12780" y="273873"/>
                    <a:pt x="12780" y="181305"/>
                  </a:cubicBezTo>
                  <a:cubicBezTo>
                    <a:pt x="12780" y="88099"/>
                    <a:pt x="88181" y="12768"/>
                    <a:pt x="180835" y="12768"/>
                  </a:cubicBezTo>
                  <a:cubicBezTo>
                    <a:pt x="273489" y="12768"/>
                    <a:pt x="348891" y="88099"/>
                    <a:pt x="348891" y="181305"/>
                  </a:cubicBezTo>
                  <a:lnTo>
                    <a:pt x="348891" y="181305"/>
                  </a:lnTo>
                  <a:cubicBezTo>
                    <a:pt x="348891" y="273873"/>
                    <a:pt x="273489" y="349204"/>
                    <a:pt x="180835" y="349204"/>
                  </a:cubicBezTo>
                  <a:lnTo>
                    <a:pt x="180835" y="349204"/>
                  </a:lnTo>
                  <a:close/>
                </a:path>
              </a:pathLst>
            </a:custGeom>
            <a:solidFill>
              <a:srgbClr val="046A38"/>
            </a:solidFill>
            <a:ln w="6390" cap="flat">
              <a:solidFill>
                <a:srgbClr val="FFFFFF"/>
              </a:solid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EDD54BD9-8467-9DC0-3B50-AA7AD663BD57}"/>
                </a:ext>
              </a:extLst>
            </p:cNvPr>
            <p:cNvSpPr/>
            <p:nvPr/>
          </p:nvSpPr>
          <p:spPr>
            <a:xfrm>
              <a:off x="532281" y="4453628"/>
              <a:ext cx="136842" cy="128956"/>
            </a:xfrm>
            <a:custGeom>
              <a:avLst/>
              <a:gdLst>
                <a:gd name="connsiteX0" fmla="*/ 130994 w 136842"/>
                <a:gd name="connsiteY0" fmla="*/ 33197 h 128956"/>
                <a:gd name="connsiteX1" fmla="*/ 104156 w 136842"/>
                <a:gd name="connsiteY1" fmla="*/ 33197 h 128956"/>
                <a:gd name="connsiteX2" fmla="*/ 104156 w 136842"/>
                <a:gd name="connsiteY2" fmla="*/ 6384 h 128956"/>
                <a:gd name="connsiteX3" fmla="*/ 97766 w 136842"/>
                <a:gd name="connsiteY3" fmla="*/ 0 h 128956"/>
                <a:gd name="connsiteX4" fmla="*/ 39618 w 136842"/>
                <a:gd name="connsiteY4" fmla="*/ 0 h 128956"/>
                <a:gd name="connsiteX5" fmla="*/ 33228 w 136842"/>
                <a:gd name="connsiteY5" fmla="*/ 6384 h 128956"/>
                <a:gd name="connsiteX6" fmla="*/ 33228 w 136842"/>
                <a:gd name="connsiteY6" fmla="*/ 33197 h 128956"/>
                <a:gd name="connsiteX7" fmla="*/ 6390 w 136842"/>
                <a:gd name="connsiteY7" fmla="*/ 33197 h 128956"/>
                <a:gd name="connsiteX8" fmla="*/ 0 w 136842"/>
                <a:gd name="connsiteY8" fmla="*/ 39581 h 128956"/>
                <a:gd name="connsiteX9" fmla="*/ 0 w 136842"/>
                <a:gd name="connsiteY9" fmla="*/ 122573 h 128956"/>
                <a:gd name="connsiteX10" fmla="*/ 6390 w 136842"/>
                <a:gd name="connsiteY10" fmla="*/ 128957 h 128956"/>
                <a:gd name="connsiteX11" fmla="*/ 130355 w 136842"/>
                <a:gd name="connsiteY11" fmla="*/ 128957 h 128956"/>
                <a:gd name="connsiteX12" fmla="*/ 136745 w 136842"/>
                <a:gd name="connsiteY12" fmla="*/ 122573 h 128956"/>
                <a:gd name="connsiteX13" fmla="*/ 136745 w 136842"/>
                <a:gd name="connsiteY13" fmla="*/ 39581 h 128956"/>
                <a:gd name="connsiteX14" fmla="*/ 130994 w 136842"/>
                <a:gd name="connsiteY14" fmla="*/ 33197 h 128956"/>
                <a:gd name="connsiteX15" fmla="*/ 130994 w 136842"/>
                <a:gd name="connsiteY15" fmla="*/ 33197 h 128956"/>
                <a:gd name="connsiteX16" fmla="*/ 46008 w 136842"/>
                <a:gd name="connsiteY16" fmla="*/ 45965 h 128956"/>
                <a:gd name="connsiteX17" fmla="*/ 91376 w 136842"/>
                <a:gd name="connsiteY17" fmla="*/ 45965 h 128956"/>
                <a:gd name="connsiteX18" fmla="*/ 91376 w 136842"/>
                <a:gd name="connsiteY18" fmla="*/ 116189 h 128956"/>
                <a:gd name="connsiteX19" fmla="*/ 46008 w 136842"/>
                <a:gd name="connsiteY19" fmla="*/ 116189 h 128956"/>
                <a:gd name="connsiteX20" fmla="*/ 46008 w 136842"/>
                <a:gd name="connsiteY20" fmla="*/ 45965 h 128956"/>
                <a:gd name="connsiteX21" fmla="*/ 91376 w 136842"/>
                <a:gd name="connsiteY21" fmla="*/ 12768 h 128956"/>
                <a:gd name="connsiteX22" fmla="*/ 91376 w 136842"/>
                <a:gd name="connsiteY22" fmla="*/ 33197 h 128956"/>
                <a:gd name="connsiteX23" fmla="*/ 46008 w 136842"/>
                <a:gd name="connsiteY23" fmla="*/ 33197 h 128956"/>
                <a:gd name="connsiteX24" fmla="*/ 46008 w 136842"/>
                <a:gd name="connsiteY24" fmla="*/ 12768 h 128956"/>
                <a:gd name="connsiteX25" fmla="*/ 91376 w 136842"/>
                <a:gd name="connsiteY25" fmla="*/ 12768 h 128956"/>
                <a:gd name="connsiteX26" fmla="*/ 13419 w 136842"/>
                <a:gd name="connsiteY26" fmla="*/ 45965 h 128956"/>
                <a:gd name="connsiteX27" fmla="*/ 33867 w 136842"/>
                <a:gd name="connsiteY27" fmla="*/ 45965 h 128956"/>
                <a:gd name="connsiteX28" fmla="*/ 33867 w 136842"/>
                <a:gd name="connsiteY28" fmla="*/ 116189 h 128956"/>
                <a:gd name="connsiteX29" fmla="*/ 13419 w 136842"/>
                <a:gd name="connsiteY29" fmla="*/ 116189 h 128956"/>
                <a:gd name="connsiteX30" fmla="*/ 13419 w 136842"/>
                <a:gd name="connsiteY30" fmla="*/ 45965 h 128956"/>
                <a:gd name="connsiteX31" fmla="*/ 124604 w 136842"/>
                <a:gd name="connsiteY31" fmla="*/ 116189 h 128956"/>
                <a:gd name="connsiteX32" fmla="*/ 104156 w 136842"/>
                <a:gd name="connsiteY32" fmla="*/ 116189 h 128956"/>
                <a:gd name="connsiteX33" fmla="*/ 104156 w 136842"/>
                <a:gd name="connsiteY33" fmla="*/ 45965 h 128956"/>
                <a:gd name="connsiteX34" fmla="*/ 124604 w 136842"/>
                <a:gd name="connsiteY34" fmla="*/ 45965 h 128956"/>
                <a:gd name="connsiteX35" fmla="*/ 124604 w 136842"/>
                <a:gd name="connsiteY35" fmla="*/ 116189 h 12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6842" h="128956">
                  <a:moveTo>
                    <a:pt x="130994" y="33197"/>
                  </a:moveTo>
                  <a:lnTo>
                    <a:pt x="104156" y="33197"/>
                  </a:lnTo>
                  <a:lnTo>
                    <a:pt x="104156" y="6384"/>
                  </a:lnTo>
                  <a:cubicBezTo>
                    <a:pt x="104156" y="2554"/>
                    <a:pt x="101600" y="0"/>
                    <a:pt x="97766" y="0"/>
                  </a:cubicBezTo>
                  <a:lnTo>
                    <a:pt x="39618" y="0"/>
                  </a:lnTo>
                  <a:cubicBezTo>
                    <a:pt x="35784" y="0"/>
                    <a:pt x="33228" y="2554"/>
                    <a:pt x="33228" y="6384"/>
                  </a:cubicBezTo>
                  <a:lnTo>
                    <a:pt x="33228" y="33197"/>
                  </a:lnTo>
                  <a:lnTo>
                    <a:pt x="6390" y="33197"/>
                  </a:lnTo>
                  <a:cubicBezTo>
                    <a:pt x="2556" y="33197"/>
                    <a:pt x="0" y="35750"/>
                    <a:pt x="0" y="39581"/>
                  </a:cubicBezTo>
                  <a:lnTo>
                    <a:pt x="0" y="122573"/>
                  </a:lnTo>
                  <a:cubicBezTo>
                    <a:pt x="0" y="126403"/>
                    <a:pt x="2556" y="128957"/>
                    <a:pt x="6390" y="128957"/>
                  </a:cubicBezTo>
                  <a:lnTo>
                    <a:pt x="130355" y="128957"/>
                  </a:lnTo>
                  <a:cubicBezTo>
                    <a:pt x="134189" y="128957"/>
                    <a:pt x="136745" y="126403"/>
                    <a:pt x="136745" y="122573"/>
                  </a:cubicBezTo>
                  <a:lnTo>
                    <a:pt x="136745" y="39581"/>
                  </a:lnTo>
                  <a:cubicBezTo>
                    <a:pt x="137384" y="35750"/>
                    <a:pt x="134828" y="33197"/>
                    <a:pt x="130994" y="33197"/>
                  </a:cubicBezTo>
                  <a:cubicBezTo>
                    <a:pt x="130994" y="33197"/>
                    <a:pt x="130994" y="33197"/>
                    <a:pt x="130994" y="33197"/>
                  </a:cubicBezTo>
                  <a:close/>
                  <a:moveTo>
                    <a:pt x="46008" y="45965"/>
                  </a:moveTo>
                  <a:lnTo>
                    <a:pt x="91376" y="45965"/>
                  </a:lnTo>
                  <a:lnTo>
                    <a:pt x="91376" y="116189"/>
                  </a:lnTo>
                  <a:lnTo>
                    <a:pt x="46008" y="116189"/>
                  </a:lnTo>
                  <a:lnTo>
                    <a:pt x="46008" y="45965"/>
                  </a:lnTo>
                  <a:close/>
                  <a:moveTo>
                    <a:pt x="91376" y="12768"/>
                  </a:moveTo>
                  <a:lnTo>
                    <a:pt x="91376" y="33197"/>
                  </a:lnTo>
                  <a:lnTo>
                    <a:pt x="46008" y="33197"/>
                  </a:lnTo>
                  <a:lnTo>
                    <a:pt x="46008" y="12768"/>
                  </a:lnTo>
                  <a:lnTo>
                    <a:pt x="91376" y="12768"/>
                  </a:lnTo>
                  <a:close/>
                  <a:moveTo>
                    <a:pt x="13419" y="45965"/>
                  </a:moveTo>
                  <a:lnTo>
                    <a:pt x="33867" y="45965"/>
                  </a:lnTo>
                  <a:lnTo>
                    <a:pt x="33867" y="116189"/>
                  </a:lnTo>
                  <a:lnTo>
                    <a:pt x="13419" y="116189"/>
                  </a:lnTo>
                  <a:lnTo>
                    <a:pt x="13419" y="45965"/>
                  </a:lnTo>
                  <a:close/>
                  <a:moveTo>
                    <a:pt x="124604" y="116189"/>
                  </a:moveTo>
                  <a:lnTo>
                    <a:pt x="104156" y="116189"/>
                  </a:lnTo>
                  <a:lnTo>
                    <a:pt x="104156" y="45965"/>
                  </a:lnTo>
                  <a:lnTo>
                    <a:pt x="124604" y="45965"/>
                  </a:lnTo>
                  <a:lnTo>
                    <a:pt x="124604" y="116189"/>
                  </a:lnTo>
                  <a:close/>
                </a:path>
              </a:pathLst>
            </a:custGeom>
            <a:solidFill>
              <a:srgbClr val="046A38"/>
            </a:solidFill>
            <a:ln w="6390" cap="flat">
              <a:solidFill>
                <a:srgbClr val="FFFFFF"/>
              </a:solid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90F45040-61CD-89D9-80E3-AB9BD4EF91F3}"/>
                </a:ext>
              </a:extLst>
            </p:cNvPr>
            <p:cNvSpPr/>
            <p:nvPr/>
          </p:nvSpPr>
          <p:spPr>
            <a:xfrm>
              <a:off x="653690" y="4384876"/>
              <a:ext cx="123414" cy="124292"/>
            </a:xfrm>
            <a:custGeom>
              <a:avLst/>
              <a:gdLst>
                <a:gd name="connsiteX0" fmla="*/ 121409 w 123414"/>
                <a:gd name="connsiteY0" fmla="*/ 112163 h 124292"/>
                <a:gd name="connsiteX1" fmla="*/ 81791 w 123414"/>
                <a:gd name="connsiteY1" fmla="*/ 72583 h 124292"/>
                <a:gd name="connsiteX2" fmla="*/ 72845 w 123414"/>
                <a:gd name="connsiteY2" fmla="*/ 9381 h 124292"/>
                <a:gd name="connsiteX3" fmla="*/ 13419 w 123414"/>
                <a:gd name="connsiteY3" fmla="*/ 13850 h 124292"/>
                <a:gd name="connsiteX4" fmla="*/ 13419 w 123414"/>
                <a:gd name="connsiteY4" fmla="*/ 77690 h 124292"/>
                <a:gd name="connsiteX5" fmla="*/ 72845 w 123414"/>
                <a:gd name="connsiteY5" fmla="*/ 82159 h 124292"/>
                <a:gd name="connsiteX6" fmla="*/ 113102 w 123414"/>
                <a:gd name="connsiteY6" fmla="*/ 122378 h 124292"/>
                <a:gd name="connsiteX7" fmla="*/ 122048 w 123414"/>
                <a:gd name="connsiteY7" fmla="*/ 122378 h 124292"/>
                <a:gd name="connsiteX8" fmla="*/ 121409 w 123414"/>
                <a:gd name="connsiteY8" fmla="*/ 112163 h 124292"/>
                <a:gd name="connsiteX9" fmla="*/ 121409 w 123414"/>
                <a:gd name="connsiteY9" fmla="*/ 112163 h 124292"/>
                <a:gd name="connsiteX10" fmla="*/ 22365 w 123414"/>
                <a:gd name="connsiteY10" fmla="*/ 67475 h 124292"/>
                <a:gd name="connsiteX11" fmla="*/ 22365 w 123414"/>
                <a:gd name="connsiteY11" fmla="*/ 21511 h 124292"/>
                <a:gd name="connsiteX12" fmla="*/ 68372 w 123414"/>
                <a:gd name="connsiteY12" fmla="*/ 21511 h 124292"/>
                <a:gd name="connsiteX13" fmla="*/ 68372 w 123414"/>
                <a:gd name="connsiteY13" fmla="*/ 67475 h 124292"/>
                <a:gd name="connsiteX14" fmla="*/ 45369 w 123414"/>
                <a:gd name="connsiteY14" fmla="*/ 77051 h 124292"/>
                <a:gd name="connsiteX15" fmla="*/ 22365 w 123414"/>
                <a:gd name="connsiteY15" fmla="*/ 67475 h 12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414" h="124292">
                  <a:moveTo>
                    <a:pt x="121409" y="112163"/>
                  </a:moveTo>
                  <a:lnTo>
                    <a:pt x="81791" y="72583"/>
                  </a:lnTo>
                  <a:cubicBezTo>
                    <a:pt x="97127" y="52792"/>
                    <a:pt x="93293" y="24064"/>
                    <a:pt x="72845" y="9381"/>
                  </a:cubicBezTo>
                  <a:cubicBezTo>
                    <a:pt x="54953" y="-4663"/>
                    <a:pt x="29394" y="-2748"/>
                    <a:pt x="13419" y="13850"/>
                  </a:cubicBezTo>
                  <a:cubicBezTo>
                    <a:pt x="-4473" y="31725"/>
                    <a:pt x="-4473" y="60453"/>
                    <a:pt x="13419" y="77690"/>
                  </a:cubicBezTo>
                  <a:cubicBezTo>
                    <a:pt x="29394" y="93650"/>
                    <a:pt x="54314" y="95565"/>
                    <a:pt x="72845" y="82159"/>
                  </a:cubicBezTo>
                  <a:lnTo>
                    <a:pt x="113102" y="122378"/>
                  </a:lnTo>
                  <a:cubicBezTo>
                    <a:pt x="115658" y="124931"/>
                    <a:pt x="119492" y="124931"/>
                    <a:pt x="122048" y="122378"/>
                  </a:cubicBezTo>
                  <a:cubicBezTo>
                    <a:pt x="123965" y="118547"/>
                    <a:pt x="123965" y="114078"/>
                    <a:pt x="121409" y="112163"/>
                  </a:cubicBezTo>
                  <a:lnTo>
                    <a:pt x="121409" y="112163"/>
                  </a:lnTo>
                  <a:close/>
                  <a:moveTo>
                    <a:pt x="22365" y="67475"/>
                  </a:moveTo>
                  <a:cubicBezTo>
                    <a:pt x="9585" y="54707"/>
                    <a:pt x="9585" y="34279"/>
                    <a:pt x="22365" y="21511"/>
                  </a:cubicBezTo>
                  <a:cubicBezTo>
                    <a:pt x="35145" y="8743"/>
                    <a:pt x="55592" y="8743"/>
                    <a:pt x="68372" y="21511"/>
                  </a:cubicBezTo>
                  <a:cubicBezTo>
                    <a:pt x="81152" y="34279"/>
                    <a:pt x="81152" y="54707"/>
                    <a:pt x="68372" y="67475"/>
                  </a:cubicBezTo>
                  <a:cubicBezTo>
                    <a:pt x="61982" y="73221"/>
                    <a:pt x="54314" y="77051"/>
                    <a:pt x="45369" y="77051"/>
                  </a:cubicBezTo>
                  <a:cubicBezTo>
                    <a:pt x="36423" y="77051"/>
                    <a:pt x="28116" y="73859"/>
                    <a:pt x="22365" y="67475"/>
                  </a:cubicBezTo>
                  <a:close/>
                </a:path>
              </a:pathLst>
            </a:custGeom>
            <a:solidFill>
              <a:srgbClr val="046A38"/>
            </a:solidFill>
            <a:ln w="6390" cap="flat">
              <a:solidFill>
                <a:srgbClr val="FFFFFF"/>
              </a:solid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6E77CFE9-FB7F-898E-A07A-D1C9CC7C7FBA}"/>
              </a:ext>
            </a:extLst>
          </p:cNvPr>
          <p:cNvSpPr/>
          <p:nvPr/>
        </p:nvSpPr>
        <p:spPr bwMode="gray">
          <a:xfrm>
            <a:off x="2986824" y="1145821"/>
            <a:ext cx="2743200" cy="848737"/>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2" name="TextBox 41">
            <a:extLst>
              <a:ext uri="{FF2B5EF4-FFF2-40B4-BE49-F238E27FC236}">
                <a16:creationId xmlns:a16="http://schemas.microsoft.com/office/drawing/2014/main" id="{C54701A5-4443-97E2-0206-FE7AF45AE59E}"/>
              </a:ext>
            </a:extLst>
          </p:cNvPr>
          <p:cNvSpPr txBox="1"/>
          <p:nvPr/>
        </p:nvSpPr>
        <p:spPr>
          <a:xfrm>
            <a:off x="3215424" y="1060044"/>
            <a:ext cx="2286000"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Product Line 1</a:t>
            </a:r>
            <a:endParaRPr lang="en-IN" sz="1600" b="1" dirty="0">
              <a:solidFill>
                <a:schemeClr val="bg1"/>
              </a:solidFill>
            </a:endParaRPr>
          </a:p>
        </p:txBody>
      </p:sp>
      <p:sp>
        <p:nvSpPr>
          <p:cNvPr id="45" name="Rectangle 44">
            <a:extLst>
              <a:ext uri="{FF2B5EF4-FFF2-40B4-BE49-F238E27FC236}">
                <a16:creationId xmlns:a16="http://schemas.microsoft.com/office/drawing/2014/main" id="{C8824BDB-9BA1-389F-2EC7-BB203E00D236}"/>
              </a:ext>
            </a:extLst>
          </p:cNvPr>
          <p:cNvSpPr/>
          <p:nvPr/>
        </p:nvSpPr>
        <p:spPr bwMode="gray">
          <a:xfrm>
            <a:off x="5868710" y="1145821"/>
            <a:ext cx="2743200" cy="848737"/>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6" name="TextBox 45">
            <a:extLst>
              <a:ext uri="{FF2B5EF4-FFF2-40B4-BE49-F238E27FC236}">
                <a16:creationId xmlns:a16="http://schemas.microsoft.com/office/drawing/2014/main" id="{4DDABD30-6659-0DA1-E7DF-6FCD5FF504C5}"/>
              </a:ext>
            </a:extLst>
          </p:cNvPr>
          <p:cNvSpPr txBox="1"/>
          <p:nvPr/>
        </p:nvSpPr>
        <p:spPr>
          <a:xfrm>
            <a:off x="6097310" y="1053469"/>
            <a:ext cx="2286000"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Product Line 2</a:t>
            </a:r>
            <a:endParaRPr lang="en-IN" sz="1600" b="1" dirty="0">
              <a:solidFill>
                <a:schemeClr val="bg1"/>
              </a:solidFill>
            </a:endParaRPr>
          </a:p>
        </p:txBody>
      </p:sp>
      <p:sp>
        <p:nvSpPr>
          <p:cNvPr id="49" name="Rectangle 48">
            <a:extLst>
              <a:ext uri="{FF2B5EF4-FFF2-40B4-BE49-F238E27FC236}">
                <a16:creationId xmlns:a16="http://schemas.microsoft.com/office/drawing/2014/main" id="{627C36F1-B605-E2D3-B957-306C07FB9CD1}"/>
              </a:ext>
            </a:extLst>
          </p:cNvPr>
          <p:cNvSpPr/>
          <p:nvPr/>
        </p:nvSpPr>
        <p:spPr bwMode="gray">
          <a:xfrm>
            <a:off x="8750596" y="1145821"/>
            <a:ext cx="2743200" cy="848737"/>
          </a:xfrm>
          <a:prstGeom prst="rect">
            <a:avLst/>
          </a:prstGeom>
          <a:noFill/>
          <a:ln w="3175"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50" name="TextBox 49">
            <a:extLst>
              <a:ext uri="{FF2B5EF4-FFF2-40B4-BE49-F238E27FC236}">
                <a16:creationId xmlns:a16="http://schemas.microsoft.com/office/drawing/2014/main" id="{48A5FC8A-B563-968B-B888-05DD18257572}"/>
              </a:ext>
            </a:extLst>
          </p:cNvPr>
          <p:cNvSpPr txBox="1"/>
          <p:nvPr/>
        </p:nvSpPr>
        <p:spPr>
          <a:xfrm>
            <a:off x="8979196" y="1033048"/>
            <a:ext cx="2286000" cy="246221"/>
          </a:xfrm>
          <a:prstGeom prst="rect">
            <a:avLst/>
          </a:prstGeom>
          <a:solidFill>
            <a:srgbClr val="43802A"/>
          </a:solidFill>
        </p:spPr>
        <p:txBody>
          <a:bodyPr wrap="square" lIns="0" tIns="0" rIns="0" bIns="0" rtlCol="0" anchor="ctr">
            <a:spAutoFit/>
          </a:bodyPr>
          <a:lstStyle/>
          <a:p>
            <a:pPr algn="ctr">
              <a:spcBef>
                <a:spcPts val="600"/>
              </a:spcBef>
              <a:buSzPct val="100000"/>
            </a:pPr>
            <a:r>
              <a:rPr lang="en-US" sz="1600" b="1" dirty="0">
                <a:solidFill>
                  <a:schemeClr val="bg1"/>
                </a:solidFill>
              </a:rPr>
              <a:t>Product Line 3</a:t>
            </a:r>
            <a:endParaRPr lang="en-IN" sz="1600" b="1" dirty="0">
              <a:solidFill>
                <a:schemeClr val="bg1"/>
              </a:solidFill>
            </a:endParaRPr>
          </a:p>
        </p:txBody>
      </p:sp>
      <p:sp>
        <p:nvSpPr>
          <p:cNvPr id="53" name="Rectangle 52">
            <a:extLst>
              <a:ext uri="{FF2B5EF4-FFF2-40B4-BE49-F238E27FC236}">
                <a16:creationId xmlns:a16="http://schemas.microsoft.com/office/drawing/2014/main" id="{B33D7CA4-AF34-0AD4-C2DD-1FCF127F8FA0}"/>
              </a:ext>
            </a:extLst>
          </p:cNvPr>
          <p:cNvSpPr/>
          <p:nvPr/>
        </p:nvSpPr>
        <p:spPr bwMode="gray">
          <a:xfrm>
            <a:off x="3093564" y="1356785"/>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Brand 1</a:t>
            </a:r>
          </a:p>
          <a:p>
            <a:pPr marL="285750" indent="-171450">
              <a:lnSpc>
                <a:spcPct val="106000"/>
              </a:lnSpc>
              <a:buFont typeface="Arial" panose="020B0604020202020204" pitchFamily="34" charset="0"/>
              <a:buChar char="•"/>
            </a:pPr>
            <a:r>
              <a:rPr lang="en-US" sz="1200" b="1" dirty="0">
                <a:solidFill>
                  <a:schemeClr val="tx1"/>
                </a:solidFill>
              </a:rPr>
              <a:t>Brand 2</a:t>
            </a:r>
          </a:p>
          <a:p>
            <a:pPr marL="285750" indent="-171450">
              <a:lnSpc>
                <a:spcPct val="106000"/>
              </a:lnSpc>
              <a:buFont typeface="Arial" panose="020B0604020202020204" pitchFamily="34" charset="0"/>
              <a:buChar char="•"/>
            </a:pPr>
            <a:r>
              <a:rPr lang="en-US" sz="1200" b="1" dirty="0">
                <a:solidFill>
                  <a:schemeClr val="tx1"/>
                </a:solidFill>
              </a:rPr>
              <a:t>Brand 3</a:t>
            </a:r>
          </a:p>
        </p:txBody>
      </p:sp>
      <p:sp>
        <p:nvSpPr>
          <p:cNvPr id="54" name="Rectangle 53">
            <a:extLst>
              <a:ext uri="{FF2B5EF4-FFF2-40B4-BE49-F238E27FC236}">
                <a16:creationId xmlns:a16="http://schemas.microsoft.com/office/drawing/2014/main" id="{F628D115-3ABD-DB6A-1247-EEB17868D125}"/>
              </a:ext>
            </a:extLst>
          </p:cNvPr>
          <p:cNvSpPr/>
          <p:nvPr/>
        </p:nvSpPr>
        <p:spPr bwMode="gray">
          <a:xfrm>
            <a:off x="4427280" y="1361964"/>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Reach: XXX</a:t>
            </a:r>
          </a:p>
          <a:p>
            <a:pPr marL="285750" indent="-171450">
              <a:lnSpc>
                <a:spcPct val="106000"/>
              </a:lnSpc>
              <a:buFont typeface="Arial" panose="020B0604020202020204" pitchFamily="34" charset="0"/>
              <a:buChar char="•"/>
            </a:pPr>
            <a:r>
              <a:rPr lang="en-US" sz="1200" b="1" dirty="0">
                <a:solidFill>
                  <a:schemeClr val="tx1"/>
                </a:solidFill>
              </a:rPr>
              <a:t>Revenue: XXX</a:t>
            </a:r>
          </a:p>
        </p:txBody>
      </p:sp>
      <p:sp>
        <p:nvSpPr>
          <p:cNvPr id="55" name="Rectangle 54">
            <a:extLst>
              <a:ext uri="{FF2B5EF4-FFF2-40B4-BE49-F238E27FC236}">
                <a16:creationId xmlns:a16="http://schemas.microsoft.com/office/drawing/2014/main" id="{022467B3-21FF-F8A0-ED77-CE78CC4C2326}"/>
              </a:ext>
            </a:extLst>
          </p:cNvPr>
          <p:cNvSpPr/>
          <p:nvPr/>
        </p:nvSpPr>
        <p:spPr bwMode="gray">
          <a:xfrm>
            <a:off x="5969551" y="1360653"/>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Brand 1</a:t>
            </a:r>
          </a:p>
          <a:p>
            <a:pPr marL="285750" indent="-171450">
              <a:lnSpc>
                <a:spcPct val="106000"/>
              </a:lnSpc>
              <a:buFont typeface="Arial" panose="020B0604020202020204" pitchFamily="34" charset="0"/>
              <a:buChar char="•"/>
            </a:pPr>
            <a:r>
              <a:rPr lang="en-US" sz="1200" b="1" dirty="0">
                <a:solidFill>
                  <a:schemeClr val="tx1"/>
                </a:solidFill>
              </a:rPr>
              <a:t>Brand 2</a:t>
            </a:r>
          </a:p>
          <a:p>
            <a:pPr marL="285750" indent="-171450">
              <a:lnSpc>
                <a:spcPct val="106000"/>
              </a:lnSpc>
              <a:buFont typeface="Arial" panose="020B0604020202020204" pitchFamily="34" charset="0"/>
              <a:buChar char="•"/>
            </a:pPr>
            <a:r>
              <a:rPr lang="en-US" sz="1200" b="1" dirty="0">
                <a:solidFill>
                  <a:schemeClr val="tx1"/>
                </a:solidFill>
              </a:rPr>
              <a:t>Brand 3</a:t>
            </a:r>
          </a:p>
        </p:txBody>
      </p:sp>
      <p:sp>
        <p:nvSpPr>
          <p:cNvPr id="56" name="Rectangle 55">
            <a:extLst>
              <a:ext uri="{FF2B5EF4-FFF2-40B4-BE49-F238E27FC236}">
                <a16:creationId xmlns:a16="http://schemas.microsoft.com/office/drawing/2014/main" id="{159D65FB-5A29-F99C-FE92-734434898212}"/>
              </a:ext>
            </a:extLst>
          </p:cNvPr>
          <p:cNvSpPr/>
          <p:nvPr/>
        </p:nvSpPr>
        <p:spPr bwMode="gray">
          <a:xfrm>
            <a:off x="7303267" y="1365832"/>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Reach: XXX</a:t>
            </a:r>
          </a:p>
          <a:p>
            <a:pPr marL="285750" indent="-171450">
              <a:lnSpc>
                <a:spcPct val="106000"/>
              </a:lnSpc>
              <a:buFont typeface="Arial" panose="020B0604020202020204" pitchFamily="34" charset="0"/>
              <a:buChar char="•"/>
            </a:pPr>
            <a:r>
              <a:rPr lang="en-US" sz="1200" b="1" dirty="0">
                <a:solidFill>
                  <a:schemeClr val="tx1"/>
                </a:solidFill>
              </a:rPr>
              <a:t>Revenue: XXX</a:t>
            </a:r>
          </a:p>
        </p:txBody>
      </p:sp>
      <p:sp>
        <p:nvSpPr>
          <p:cNvPr id="57" name="Rectangle 56">
            <a:extLst>
              <a:ext uri="{FF2B5EF4-FFF2-40B4-BE49-F238E27FC236}">
                <a16:creationId xmlns:a16="http://schemas.microsoft.com/office/drawing/2014/main" id="{784B0A93-0C16-84AD-24A8-A47AB2B95B4E}"/>
              </a:ext>
            </a:extLst>
          </p:cNvPr>
          <p:cNvSpPr/>
          <p:nvPr/>
        </p:nvSpPr>
        <p:spPr bwMode="gray">
          <a:xfrm>
            <a:off x="8828855" y="1354115"/>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Brand 1</a:t>
            </a:r>
          </a:p>
          <a:p>
            <a:pPr marL="285750" indent="-171450">
              <a:lnSpc>
                <a:spcPct val="106000"/>
              </a:lnSpc>
              <a:buFont typeface="Arial" panose="020B0604020202020204" pitchFamily="34" charset="0"/>
              <a:buChar char="•"/>
            </a:pPr>
            <a:r>
              <a:rPr lang="en-US" sz="1200" b="1" dirty="0">
                <a:solidFill>
                  <a:schemeClr val="tx1"/>
                </a:solidFill>
              </a:rPr>
              <a:t>Brand 2</a:t>
            </a:r>
          </a:p>
          <a:p>
            <a:pPr marL="285750" indent="-171450">
              <a:lnSpc>
                <a:spcPct val="106000"/>
              </a:lnSpc>
              <a:buFont typeface="Arial" panose="020B0604020202020204" pitchFamily="34" charset="0"/>
              <a:buChar char="•"/>
            </a:pPr>
            <a:r>
              <a:rPr lang="en-US" sz="1200" b="1" dirty="0">
                <a:solidFill>
                  <a:schemeClr val="tx1"/>
                </a:solidFill>
              </a:rPr>
              <a:t>Brand 3</a:t>
            </a:r>
          </a:p>
        </p:txBody>
      </p:sp>
      <p:sp>
        <p:nvSpPr>
          <p:cNvPr id="58" name="Rectangle 57">
            <a:extLst>
              <a:ext uri="{FF2B5EF4-FFF2-40B4-BE49-F238E27FC236}">
                <a16:creationId xmlns:a16="http://schemas.microsoft.com/office/drawing/2014/main" id="{93DBFD34-634F-BE84-FFE6-04771A0D80A2}"/>
              </a:ext>
            </a:extLst>
          </p:cNvPr>
          <p:cNvSpPr/>
          <p:nvPr/>
        </p:nvSpPr>
        <p:spPr bwMode="gray">
          <a:xfrm>
            <a:off x="10162571" y="1359294"/>
            <a:ext cx="1226976" cy="590459"/>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lstStyle/>
          <a:p>
            <a:pPr marL="285750" indent="-171450">
              <a:lnSpc>
                <a:spcPct val="106000"/>
              </a:lnSpc>
              <a:buFont typeface="Arial" panose="020B0604020202020204" pitchFamily="34" charset="0"/>
              <a:buChar char="•"/>
            </a:pPr>
            <a:r>
              <a:rPr lang="en-US" sz="1200" b="1" dirty="0">
                <a:solidFill>
                  <a:schemeClr val="tx1"/>
                </a:solidFill>
              </a:rPr>
              <a:t>Reach: XXX</a:t>
            </a:r>
          </a:p>
          <a:p>
            <a:pPr marL="285750" indent="-171450">
              <a:lnSpc>
                <a:spcPct val="106000"/>
              </a:lnSpc>
              <a:buFont typeface="Arial" panose="020B0604020202020204" pitchFamily="34" charset="0"/>
              <a:buChar char="•"/>
            </a:pPr>
            <a:r>
              <a:rPr lang="en-US" sz="1200" b="1" dirty="0">
                <a:solidFill>
                  <a:schemeClr val="tx1"/>
                </a:solidFill>
              </a:rPr>
              <a:t>Revenue: XXX</a:t>
            </a:r>
          </a:p>
        </p:txBody>
      </p:sp>
    </p:spTree>
    <p:extLst>
      <p:ext uri="{BB962C8B-B14F-4D97-AF65-F5344CB8AC3E}">
        <p14:creationId xmlns:p14="http://schemas.microsoft.com/office/powerpoint/2010/main" val="40859697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04A04-4F44-A85A-B72C-A1F071BF2F9F}"/>
              </a:ext>
            </a:extLst>
          </p:cNvPr>
          <p:cNvSpPr>
            <a:spLocks noGrp="1"/>
          </p:cNvSpPr>
          <p:nvPr>
            <p:ph type="title"/>
          </p:nvPr>
        </p:nvSpPr>
        <p:spPr/>
        <p:txBody>
          <a:bodyPr/>
          <a:lstStyle/>
          <a:p>
            <a:r>
              <a:rPr lang="en-US" dirty="0"/>
              <a:t>Key Stakeholders</a:t>
            </a:r>
          </a:p>
        </p:txBody>
      </p:sp>
      <p:grpSp>
        <p:nvGrpSpPr>
          <p:cNvPr id="11" name="Group 10">
            <a:extLst>
              <a:ext uri="{FF2B5EF4-FFF2-40B4-BE49-F238E27FC236}">
                <a16:creationId xmlns:a16="http://schemas.microsoft.com/office/drawing/2014/main" id="{EC04259B-C437-4C1C-9FAF-F86EC8671AD8}"/>
              </a:ext>
            </a:extLst>
          </p:cNvPr>
          <p:cNvGrpSpPr/>
          <p:nvPr/>
        </p:nvGrpSpPr>
        <p:grpSpPr>
          <a:xfrm>
            <a:off x="4223658" y="1286132"/>
            <a:ext cx="3657600" cy="979714"/>
            <a:chOff x="348343" y="725706"/>
            <a:chExt cx="3657600" cy="979714"/>
          </a:xfrm>
        </p:grpSpPr>
        <p:sp>
          <p:nvSpPr>
            <p:cNvPr id="12" name="Freeform: Shape 11">
              <a:extLst>
                <a:ext uri="{FF2B5EF4-FFF2-40B4-BE49-F238E27FC236}">
                  <a16:creationId xmlns:a16="http://schemas.microsoft.com/office/drawing/2014/main" id="{7158E40C-D8AA-A956-3DD0-B907BB309DFD}"/>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14" name="Rectangle 13">
              <a:extLst>
                <a:ext uri="{FF2B5EF4-FFF2-40B4-BE49-F238E27FC236}">
                  <a16:creationId xmlns:a16="http://schemas.microsoft.com/office/drawing/2014/main" id="{4AFF08F8-BA55-7318-3C5A-36E61CC57D3E}"/>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15" name="Oval 14">
              <a:extLst>
                <a:ext uri="{FF2B5EF4-FFF2-40B4-BE49-F238E27FC236}">
                  <a16:creationId xmlns:a16="http://schemas.microsoft.com/office/drawing/2014/main" id="{557DD33D-5543-29EF-3077-0C3A2EA18711}"/>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16" name="TextBox 15">
              <a:extLst>
                <a:ext uri="{FF2B5EF4-FFF2-40B4-BE49-F238E27FC236}">
                  <a16:creationId xmlns:a16="http://schemas.microsoft.com/office/drawing/2014/main" id="{169B851C-5362-802F-231F-7836E859F0CC}"/>
                </a:ext>
              </a:extLst>
            </p:cNvPr>
            <p:cNvSpPr txBox="1"/>
            <p:nvPr/>
          </p:nvSpPr>
          <p:spPr>
            <a:xfrm>
              <a:off x="1120122" y="966542"/>
              <a:ext cx="1340110" cy="338554"/>
            </a:xfrm>
            <a:prstGeom prst="rect">
              <a:avLst/>
            </a:prstGeom>
            <a:noFill/>
          </p:spPr>
          <p:txBody>
            <a:bodyPr wrap="non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Executive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oup 16">
            <a:extLst>
              <a:ext uri="{FF2B5EF4-FFF2-40B4-BE49-F238E27FC236}">
                <a16:creationId xmlns:a16="http://schemas.microsoft.com/office/drawing/2014/main" id="{E222CBA4-4136-949D-F9CC-89BA54E624ED}"/>
              </a:ext>
            </a:extLst>
          </p:cNvPr>
          <p:cNvGrpSpPr/>
          <p:nvPr/>
        </p:nvGrpSpPr>
        <p:grpSpPr>
          <a:xfrm>
            <a:off x="4342516" y="2121240"/>
            <a:ext cx="2644385" cy="351859"/>
            <a:chOff x="467201" y="1903714"/>
            <a:chExt cx="2644385" cy="351859"/>
          </a:xfrm>
        </p:grpSpPr>
        <p:sp>
          <p:nvSpPr>
            <p:cNvPr id="18" name="Rectangle 17">
              <a:extLst>
                <a:ext uri="{FF2B5EF4-FFF2-40B4-BE49-F238E27FC236}">
                  <a16:creationId xmlns:a16="http://schemas.microsoft.com/office/drawing/2014/main" id="{A08365CD-D0F5-EEA3-D264-4D83E2F3BF15}"/>
                </a:ext>
              </a:extLst>
            </p:cNvPr>
            <p:cNvSpPr/>
            <p:nvPr/>
          </p:nvSpPr>
          <p:spPr bwMode="gray">
            <a:xfrm>
              <a:off x="467201"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19" name="TextBox 18">
              <a:extLst>
                <a:ext uri="{FF2B5EF4-FFF2-40B4-BE49-F238E27FC236}">
                  <a16:creationId xmlns:a16="http://schemas.microsoft.com/office/drawing/2014/main" id="{EE1E8AD3-16A3-B2E8-1F3D-9CF827D71D9C}"/>
                </a:ext>
              </a:extLst>
            </p:cNvPr>
            <p:cNvSpPr txBox="1"/>
            <p:nvPr/>
          </p:nvSpPr>
          <p:spPr>
            <a:xfrm>
              <a:off x="569508"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p:txBody>
        </p:sp>
      </p:grpSp>
      <p:grpSp>
        <p:nvGrpSpPr>
          <p:cNvPr id="21" name="Group 20">
            <a:extLst>
              <a:ext uri="{FF2B5EF4-FFF2-40B4-BE49-F238E27FC236}">
                <a16:creationId xmlns:a16="http://schemas.microsoft.com/office/drawing/2014/main" id="{7E073032-4801-6C47-57AC-31F45B856716}"/>
              </a:ext>
            </a:extLst>
          </p:cNvPr>
          <p:cNvGrpSpPr/>
          <p:nvPr/>
        </p:nvGrpSpPr>
        <p:grpSpPr>
          <a:xfrm>
            <a:off x="340908" y="2959020"/>
            <a:ext cx="3657600" cy="979714"/>
            <a:chOff x="348343" y="725706"/>
            <a:chExt cx="3657600" cy="979714"/>
          </a:xfrm>
        </p:grpSpPr>
        <p:sp>
          <p:nvSpPr>
            <p:cNvPr id="22" name="Freeform: Shape 21">
              <a:extLst>
                <a:ext uri="{FF2B5EF4-FFF2-40B4-BE49-F238E27FC236}">
                  <a16:creationId xmlns:a16="http://schemas.microsoft.com/office/drawing/2014/main" id="{715FA77A-9A6D-FE91-1F34-D302B49AF660}"/>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3" name="Rectangle 22">
              <a:extLst>
                <a:ext uri="{FF2B5EF4-FFF2-40B4-BE49-F238E27FC236}">
                  <a16:creationId xmlns:a16="http://schemas.microsoft.com/office/drawing/2014/main" id="{90942DF3-B962-8667-897D-025F75F213B5}"/>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4" name="Oval 23">
              <a:extLst>
                <a:ext uri="{FF2B5EF4-FFF2-40B4-BE49-F238E27FC236}">
                  <a16:creationId xmlns:a16="http://schemas.microsoft.com/office/drawing/2014/main" id="{3A79AB71-6936-8562-C160-EBD4682B4972}"/>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5" name="TextBox 24">
              <a:extLst>
                <a:ext uri="{FF2B5EF4-FFF2-40B4-BE49-F238E27FC236}">
                  <a16:creationId xmlns:a16="http://schemas.microsoft.com/office/drawing/2014/main" id="{51F9E971-FAD8-A107-02E2-D4B90E747D6A}"/>
                </a:ext>
              </a:extLst>
            </p:cNvPr>
            <p:cNvSpPr txBox="1"/>
            <p:nvPr/>
          </p:nvSpPr>
          <p:spPr>
            <a:xfrm>
              <a:off x="1099284" y="966542"/>
              <a:ext cx="1381789" cy="338554"/>
            </a:xfrm>
            <a:prstGeom prst="rect">
              <a:avLst/>
            </a:prstGeom>
            <a:noFill/>
          </p:spPr>
          <p:txBody>
            <a:bodyPr wrap="non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Marketing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B9AF5F0E-2F19-0C1D-B17B-DA493AF2C7C3}"/>
              </a:ext>
            </a:extLst>
          </p:cNvPr>
          <p:cNvGrpSpPr/>
          <p:nvPr/>
        </p:nvGrpSpPr>
        <p:grpSpPr>
          <a:xfrm>
            <a:off x="340908" y="4252724"/>
            <a:ext cx="3657600" cy="979714"/>
            <a:chOff x="348343" y="725706"/>
            <a:chExt cx="3657600" cy="979714"/>
          </a:xfrm>
        </p:grpSpPr>
        <p:sp>
          <p:nvSpPr>
            <p:cNvPr id="27" name="Freeform: Shape 26">
              <a:extLst>
                <a:ext uri="{FF2B5EF4-FFF2-40B4-BE49-F238E27FC236}">
                  <a16:creationId xmlns:a16="http://schemas.microsoft.com/office/drawing/2014/main" id="{2BD9146C-0FF8-0A4F-AB79-0E39C88ED07D}"/>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8" name="Rectangle 27">
              <a:extLst>
                <a:ext uri="{FF2B5EF4-FFF2-40B4-BE49-F238E27FC236}">
                  <a16:creationId xmlns:a16="http://schemas.microsoft.com/office/drawing/2014/main" id="{4B1850A8-F8F4-5D88-3460-E885DF094CD2}"/>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29" name="Oval 28">
              <a:extLst>
                <a:ext uri="{FF2B5EF4-FFF2-40B4-BE49-F238E27FC236}">
                  <a16:creationId xmlns:a16="http://schemas.microsoft.com/office/drawing/2014/main" id="{9FEB787C-C602-F94E-2A9C-9CD3426D7710}"/>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0" name="TextBox 29">
              <a:extLst>
                <a:ext uri="{FF2B5EF4-FFF2-40B4-BE49-F238E27FC236}">
                  <a16:creationId xmlns:a16="http://schemas.microsoft.com/office/drawing/2014/main" id="{5A4E9F6A-8393-03A5-2E67-7F9B406AE169}"/>
                </a:ext>
              </a:extLst>
            </p:cNvPr>
            <p:cNvSpPr txBox="1"/>
            <p:nvPr/>
          </p:nvSpPr>
          <p:spPr>
            <a:xfrm>
              <a:off x="1060815" y="980512"/>
              <a:ext cx="1458733" cy="338554"/>
            </a:xfrm>
            <a:prstGeom prst="rect">
              <a:avLst/>
            </a:prstGeom>
            <a:noFill/>
          </p:spPr>
          <p:txBody>
            <a:bodyPr wrap="non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Technology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 name="Group 30">
            <a:extLst>
              <a:ext uri="{FF2B5EF4-FFF2-40B4-BE49-F238E27FC236}">
                <a16:creationId xmlns:a16="http://schemas.microsoft.com/office/drawing/2014/main" id="{6E965885-5D42-276D-7410-67B4809A0085}"/>
              </a:ext>
            </a:extLst>
          </p:cNvPr>
          <p:cNvGrpSpPr/>
          <p:nvPr/>
        </p:nvGrpSpPr>
        <p:grpSpPr>
          <a:xfrm>
            <a:off x="4259765" y="2959020"/>
            <a:ext cx="3657600" cy="979714"/>
            <a:chOff x="348343" y="725706"/>
            <a:chExt cx="3657600" cy="979714"/>
          </a:xfrm>
        </p:grpSpPr>
        <p:sp>
          <p:nvSpPr>
            <p:cNvPr id="32" name="Freeform: Shape 31">
              <a:extLst>
                <a:ext uri="{FF2B5EF4-FFF2-40B4-BE49-F238E27FC236}">
                  <a16:creationId xmlns:a16="http://schemas.microsoft.com/office/drawing/2014/main" id="{5F7D6F8A-D68A-A599-93B3-25E6FCE786E9}"/>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3" name="Rectangle 32">
              <a:extLst>
                <a:ext uri="{FF2B5EF4-FFF2-40B4-BE49-F238E27FC236}">
                  <a16:creationId xmlns:a16="http://schemas.microsoft.com/office/drawing/2014/main" id="{F9A5D0C0-810B-C3B2-5680-7FA879C6D49E}"/>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4" name="Oval 33">
              <a:extLst>
                <a:ext uri="{FF2B5EF4-FFF2-40B4-BE49-F238E27FC236}">
                  <a16:creationId xmlns:a16="http://schemas.microsoft.com/office/drawing/2014/main" id="{F986A61E-F4CE-8FAA-6D22-1543B77C4668}"/>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5" name="TextBox 34">
              <a:extLst>
                <a:ext uri="{FF2B5EF4-FFF2-40B4-BE49-F238E27FC236}">
                  <a16:creationId xmlns:a16="http://schemas.microsoft.com/office/drawing/2014/main" id="{DC77BB03-68B4-608D-3F9D-9DD295355637}"/>
                </a:ext>
              </a:extLst>
            </p:cNvPr>
            <p:cNvSpPr txBox="1"/>
            <p:nvPr/>
          </p:nvSpPr>
          <p:spPr>
            <a:xfrm>
              <a:off x="544644" y="958399"/>
              <a:ext cx="2455905" cy="338554"/>
            </a:xfrm>
            <a:prstGeom prst="rect">
              <a:avLst/>
            </a:prstGeom>
            <a:noFill/>
          </p:spPr>
          <p:txBody>
            <a:bodyPr wrap="squar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Operating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B4C1AF2F-EDCA-2B58-4794-9344F6438D5E}"/>
              </a:ext>
            </a:extLst>
          </p:cNvPr>
          <p:cNvGrpSpPr/>
          <p:nvPr/>
        </p:nvGrpSpPr>
        <p:grpSpPr>
          <a:xfrm>
            <a:off x="4259765" y="4252724"/>
            <a:ext cx="3657600" cy="979714"/>
            <a:chOff x="348343" y="725706"/>
            <a:chExt cx="3657600" cy="979714"/>
          </a:xfrm>
        </p:grpSpPr>
        <p:sp>
          <p:nvSpPr>
            <p:cNvPr id="37" name="Freeform: Shape 36">
              <a:extLst>
                <a:ext uri="{FF2B5EF4-FFF2-40B4-BE49-F238E27FC236}">
                  <a16:creationId xmlns:a16="http://schemas.microsoft.com/office/drawing/2014/main" id="{1432A5E0-7A79-57C1-BE4C-F0511634AD3A}"/>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8" name="Rectangle 37">
              <a:extLst>
                <a:ext uri="{FF2B5EF4-FFF2-40B4-BE49-F238E27FC236}">
                  <a16:creationId xmlns:a16="http://schemas.microsoft.com/office/drawing/2014/main" id="{6138C79A-EC82-ABBC-BFBD-4B24127CDCC6}"/>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39" name="Oval 38">
              <a:extLst>
                <a:ext uri="{FF2B5EF4-FFF2-40B4-BE49-F238E27FC236}">
                  <a16:creationId xmlns:a16="http://schemas.microsoft.com/office/drawing/2014/main" id="{4F0052B9-F6B4-F51D-3AA5-1FA5B1EF9E99}"/>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0" name="TextBox 39">
              <a:extLst>
                <a:ext uri="{FF2B5EF4-FFF2-40B4-BE49-F238E27FC236}">
                  <a16:creationId xmlns:a16="http://schemas.microsoft.com/office/drawing/2014/main" id="{0BBD39AA-8AD0-B31D-B478-D3C0C6EA14D3}"/>
                </a:ext>
              </a:extLst>
            </p:cNvPr>
            <p:cNvSpPr txBox="1"/>
            <p:nvPr/>
          </p:nvSpPr>
          <p:spPr>
            <a:xfrm>
              <a:off x="544644" y="970352"/>
              <a:ext cx="2491067" cy="338554"/>
            </a:xfrm>
            <a:prstGeom prst="rect">
              <a:avLst/>
            </a:prstGeom>
            <a:noFill/>
          </p:spPr>
          <p:txBody>
            <a:bodyPr wrap="square" lIns="0" tIns="0" rIns="0" bIns="0" rtlCol="0">
              <a:spAutoFit/>
            </a:bodyPr>
            <a:lstStyle/>
            <a:p>
              <a:pPr algn="ctr">
                <a:buSzPct val="100000"/>
              </a:pPr>
              <a:r>
                <a:rPr lang="en-IN"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endParaRPr lang="en-US" sz="1200" b="1"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Human Resources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oup 40">
            <a:extLst>
              <a:ext uri="{FF2B5EF4-FFF2-40B4-BE49-F238E27FC236}">
                <a16:creationId xmlns:a16="http://schemas.microsoft.com/office/drawing/2014/main" id="{920E7CE7-3CF7-0BC9-8625-2D50450D2547}"/>
              </a:ext>
            </a:extLst>
          </p:cNvPr>
          <p:cNvGrpSpPr/>
          <p:nvPr/>
        </p:nvGrpSpPr>
        <p:grpSpPr>
          <a:xfrm>
            <a:off x="8153111" y="2962859"/>
            <a:ext cx="3657600" cy="979714"/>
            <a:chOff x="348343" y="725706"/>
            <a:chExt cx="3657600" cy="979714"/>
          </a:xfrm>
        </p:grpSpPr>
        <p:sp>
          <p:nvSpPr>
            <p:cNvPr id="42" name="Freeform: Shape 41">
              <a:extLst>
                <a:ext uri="{FF2B5EF4-FFF2-40B4-BE49-F238E27FC236}">
                  <a16:creationId xmlns:a16="http://schemas.microsoft.com/office/drawing/2014/main" id="{45CE9210-69B3-7B04-260B-571F903459DB}"/>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3" name="Rectangle 42">
              <a:extLst>
                <a:ext uri="{FF2B5EF4-FFF2-40B4-BE49-F238E27FC236}">
                  <a16:creationId xmlns:a16="http://schemas.microsoft.com/office/drawing/2014/main" id="{F6A908F4-641A-EF75-5A71-E4338DDB4A7F}"/>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4" name="Oval 43">
              <a:extLst>
                <a:ext uri="{FF2B5EF4-FFF2-40B4-BE49-F238E27FC236}">
                  <a16:creationId xmlns:a16="http://schemas.microsoft.com/office/drawing/2014/main" id="{C7848A95-6750-BFA8-0947-ABB6428C5C9A}"/>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5" name="TextBox 44">
              <a:extLst>
                <a:ext uri="{FF2B5EF4-FFF2-40B4-BE49-F238E27FC236}">
                  <a16:creationId xmlns:a16="http://schemas.microsoft.com/office/drawing/2014/main" id="{99F79353-84C5-D476-56A4-0B832E393229}"/>
                </a:ext>
              </a:extLst>
            </p:cNvPr>
            <p:cNvSpPr txBox="1"/>
            <p:nvPr/>
          </p:nvSpPr>
          <p:spPr>
            <a:xfrm>
              <a:off x="712672" y="970352"/>
              <a:ext cx="2143125" cy="338554"/>
            </a:xfrm>
            <a:prstGeom prst="rect">
              <a:avLst/>
            </a:prstGeom>
            <a:noFill/>
          </p:spPr>
          <p:txBody>
            <a:bodyPr wrap="squar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Chief Financial Officer</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6" name="Group 45">
            <a:extLst>
              <a:ext uri="{FF2B5EF4-FFF2-40B4-BE49-F238E27FC236}">
                <a16:creationId xmlns:a16="http://schemas.microsoft.com/office/drawing/2014/main" id="{65F25F1F-21BB-7603-E423-2027A68FE5FE}"/>
              </a:ext>
            </a:extLst>
          </p:cNvPr>
          <p:cNvGrpSpPr/>
          <p:nvPr/>
        </p:nvGrpSpPr>
        <p:grpSpPr>
          <a:xfrm>
            <a:off x="8153111" y="4256563"/>
            <a:ext cx="3657600" cy="979714"/>
            <a:chOff x="348343" y="725706"/>
            <a:chExt cx="3657600" cy="979714"/>
          </a:xfrm>
        </p:grpSpPr>
        <p:sp>
          <p:nvSpPr>
            <p:cNvPr id="47" name="Freeform: Shape 46">
              <a:extLst>
                <a:ext uri="{FF2B5EF4-FFF2-40B4-BE49-F238E27FC236}">
                  <a16:creationId xmlns:a16="http://schemas.microsoft.com/office/drawing/2014/main" id="{523CFABB-7FFD-4DD8-06D0-E0093F6E4C51}"/>
                </a:ext>
              </a:extLst>
            </p:cNvPr>
            <p:cNvSpPr/>
            <p:nvPr/>
          </p:nvSpPr>
          <p:spPr bwMode="gray">
            <a:xfrm>
              <a:off x="348343" y="725706"/>
              <a:ext cx="3657600" cy="979714"/>
            </a:xfrm>
            <a:custGeom>
              <a:avLst/>
              <a:gdLst>
                <a:gd name="connsiteX0" fmla="*/ 0 w 3657600"/>
                <a:gd name="connsiteY0" fmla="*/ 0 h 979714"/>
                <a:gd name="connsiteX1" fmla="*/ 3657600 w 3657600"/>
                <a:gd name="connsiteY1" fmla="*/ 0 h 979714"/>
                <a:gd name="connsiteX2" fmla="*/ 3124200 w 3657600"/>
                <a:gd name="connsiteY2" fmla="*/ 849086 h 979714"/>
                <a:gd name="connsiteX3" fmla="*/ 0 w 3657600"/>
                <a:gd name="connsiteY3" fmla="*/ 979714 h 979714"/>
                <a:gd name="connsiteX4" fmla="*/ 0 w 3657600"/>
                <a:gd name="connsiteY4" fmla="*/ 0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979714">
                  <a:moveTo>
                    <a:pt x="0" y="0"/>
                  </a:moveTo>
                  <a:lnTo>
                    <a:pt x="3657600" y="0"/>
                  </a:lnTo>
                  <a:lnTo>
                    <a:pt x="3124200" y="849086"/>
                  </a:lnTo>
                  <a:lnTo>
                    <a:pt x="0" y="979714"/>
                  </a:lnTo>
                  <a:lnTo>
                    <a:pt x="0" y="0"/>
                  </a:lnTo>
                  <a:close/>
                </a:path>
              </a:pathLst>
            </a:cu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8" name="Rectangle 47">
              <a:extLst>
                <a:ext uri="{FF2B5EF4-FFF2-40B4-BE49-F238E27FC236}">
                  <a16:creationId xmlns:a16="http://schemas.microsoft.com/office/drawing/2014/main" id="{BE690C18-E5A4-B51E-F3D1-F5F1C12C16BE}"/>
                </a:ext>
              </a:extLst>
            </p:cNvPr>
            <p:cNvSpPr/>
            <p:nvPr/>
          </p:nvSpPr>
          <p:spPr bwMode="gray">
            <a:xfrm>
              <a:off x="467201" y="797389"/>
              <a:ext cx="2645954" cy="7164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49" name="Oval 48">
              <a:extLst>
                <a:ext uri="{FF2B5EF4-FFF2-40B4-BE49-F238E27FC236}">
                  <a16:creationId xmlns:a16="http://schemas.microsoft.com/office/drawing/2014/main" id="{2854B245-6556-1EDF-21AF-05FD9415D3FB}"/>
                </a:ext>
              </a:extLst>
            </p:cNvPr>
            <p:cNvSpPr/>
            <p:nvPr/>
          </p:nvSpPr>
          <p:spPr bwMode="gray">
            <a:xfrm>
              <a:off x="3312160" y="807549"/>
              <a:ext cx="653143" cy="6516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50" name="TextBox 49">
              <a:extLst>
                <a:ext uri="{FF2B5EF4-FFF2-40B4-BE49-F238E27FC236}">
                  <a16:creationId xmlns:a16="http://schemas.microsoft.com/office/drawing/2014/main" id="{CE5B6D3A-A945-E7D6-8D12-8382F516D614}"/>
                </a:ext>
              </a:extLst>
            </p:cNvPr>
            <p:cNvSpPr txBox="1"/>
            <p:nvPr/>
          </p:nvSpPr>
          <p:spPr>
            <a:xfrm>
              <a:off x="544644" y="966513"/>
              <a:ext cx="2491067" cy="338554"/>
            </a:xfrm>
            <a:prstGeom prst="rect">
              <a:avLst/>
            </a:prstGeom>
            <a:noFill/>
          </p:spPr>
          <p:txBody>
            <a:bodyPr wrap="square" lIns="0" tIns="0" rIns="0" bIns="0" rtlCol="0">
              <a:spAutoFit/>
            </a:bodyPr>
            <a:lstStyle/>
            <a:p>
              <a:pPr algn="ctr">
                <a:buSzPct val="100000"/>
              </a:pPr>
              <a:r>
                <a:rPr lang="en-US" sz="1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X</a:t>
              </a:r>
            </a:p>
            <a:p>
              <a:pPr algn="ctr">
                <a:buSzPct val="100000"/>
              </a:pP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CXO</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1" name="Group 50">
            <a:extLst>
              <a:ext uri="{FF2B5EF4-FFF2-40B4-BE49-F238E27FC236}">
                <a16:creationId xmlns:a16="http://schemas.microsoft.com/office/drawing/2014/main" id="{4B4A5155-68B5-155F-A772-639C72706848}"/>
              </a:ext>
            </a:extLst>
          </p:cNvPr>
          <p:cNvGrpSpPr/>
          <p:nvPr/>
        </p:nvGrpSpPr>
        <p:grpSpPr>
          <a:xfrm>
            <a:off x="459766" y="3794128"/>
            <a:ext cx="2644385" cy="351859"/>
            <a:chOff x="467201" y="1903714"/>
            <a:chExt cx="2644385" cy="351859"/>
          </a:xfrm>
        </p:grpSpPr>
        <p:sp>
          <p:nvSpPr>
            <p:cNvPr id="52" name="Rectangle 51">
              <a:extLst>
                <a:ext uri="{FF2B5EF4-FFF2-40B4-BE49-F238E27FC236}">
                  <a16:creationId xmlns:a16="http://schemas.microsoft.com/office/drawing/2014/main" id="{EA9650AF-E5B7-7D02-E19F-E652FECCE47C}"/>
                </a:ext>
              </a:extLst>
            </p:cNvPr>
            <p:cNvSpPr/>
            <p:nvPr/>
          </p:nvSpPr>
          <p:spPr bwMode="gray">
            <a:xfrm>
              <a:off x="467201"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53" name="TextBox 52">
              <a:extLst>
                <a:ext uri="{FF2B5EF4-FFF2-40B4-BE49-F238E27FC236}">
                  <a16:creationId xmlns:a16="http://schemas.microsoft.com/office/drawing/2014/main" id="{53AE9320-101B-D2AC-9650-6ABD4547F90A}"/>
                </a:ext>
              </a:extLst>
            </p:cNvPr>
            <p:cNvSpPr txBox="1"/>
            <p:nvPr/>
          </p:nvSpPr>
          <p:spPr>
            <a:xfrm>
              <a:off x="569508"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p:txBody>
        </p:sp>
      </p:grpSp>
      <p:grpSp>
        <p:nvGrpSpPr>
          <p:cNvPr id="54" name="Group 53">
            <a:extLst>
              <a:ext uri="{FF2B5EF4-FFF2-40B4-BE49-F238E27FC236}">
                <a16:creationId xmlns:a16="http://schemas.microsoft.com/office/drawing/2014/main" id="{B3DA7F4F-5122-92C6-9099-F5196B2633EE}"/>
              </a:ext>
            </a:extLst>
          </p:cNvPr>
          <p:cNvGrpSpPr/>
          <p:nvPr/>
        </p:nvGrpSpPr>
        <p:grpSpPr>
          <a:xfrm>
            <a:off x="4378623" y="3794128"/>
            <a:ext cx="2644385" cy="351859"/>
            <a:chOff x="4386058" y="1903714"/>
            <a:chExt cx="2644385" cy="351859"/>
          </a:xfrm>
        </p:grpSpPr>
        <p:sp>
          <p:nvSpPr>
            <p:cNvPr id="55" name="Rectangle 54">
              <a:extLst>
                <a:ext uri="{FF2B5EF4-FFF2-40B4-BE49-F238E27FC236}">
                  <a16:creationId xmlns:a16="http://schemas.microsoft.com/office/drawing/2014/main" id="{2B2140CC-16B6-0B2F-7B07-51E81B09A4BC}"/>
                </a:ext>
              </a:extLst>
            </p:cNvPr>
            <p:cNvSpPr/>
            <p:nvPr/>
          </p:nvSpPr>
          <p:spPr bwMode="gray">
            <a:xfrm>
              <a:off x="4386058"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56" name="TextBox 55">
              <a:extLst>
                <a:ext uri="{FF2B5EF4-FFF2-40B4-BE49-F238E27FC236}">
                  <a16:creationId xmlns:a16="http://schemas.microsoft.com/office/drawing/2014/main" id="{432A4A77-AF0A-8D48-BD88-06D8BE20BCF3}"/>
                </a:ext>
              </a:extLst>
            </p:cNvPr>
            <p:cNvSpPr txBox="1"/>
            <p:nvPr/>
          </p:nvSpPr>
          <p:spPr>
            <a:xfrm>
              <a:off x="4488365"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7" name="Group 56">
            <a:extLst>
              <a:ext uri="{FF2B5EF4-FFF2-40B4-BE49-F238E27FC236}">
                <a16:creationId xmlns:a16="http://schemas.microsoft.com/office/drawing/2014/main" id="{03098869-A648-D493-17A6-2E6D4FD9905E}"/>
              </a:ext>
            </a:extLst>
          </p:cNvPr>
          <p:cNvGrpSpPr/>
          <p:nvPr/>
        </p:nvGrpSpPr>
        <p:grpSpPr>
          <a:xfrm>
            <a:off x="8262606" y="3794128"/>
            <a:ext cx="2644385" cy="351859"/>
            <a:chOff x="4386058" y="1903714"/>
            <a:chExt cx="2644385" cy="351859"/>
          </a:xfrm>
        </p:grpSpPr>
        <p:sp>
          <p:nvSpPr>
            <p:cNvPr id="58" name="Rectangle 57">
              <a:extLst>
                <a:ext uri="{FF2B5EF4-FFF2-40B4-BE49-F238E27FC236}">
                  <a16:creationId xmlns:a16="http://schemas.microsoft.com/office/drawing/2014/main" id="{F0755C63-E99B-15E5-AB6B-611168AC4819}"/>
                </a:ext>
              </a:extLst>
            </p:cNvPr>
            <p:cNvSpPr/>
            <p:nvPr/>
          </p:nvSpPr>
          <p:spPr bwMode="gray">
            <a:xfrm>
              <a:off x="4386058"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59" name="TextBox 58">
              <a:extLst>
                <a:ext uri="{FF2B5EF4-FFF2-40B4-BE49-F238E27FC236}">
                  <a16:creationId xmlns:a16="http://schemas.microsoft.com/office/drawing/2014/main" id="{D4E2DBAB-2688-86EB-E326-964E9A0933C9}"/>
                </a:ext>
              </a:extLst>
            </p:cNvPr>
            <p:cNvSpPr txBox="1"/>
            <p:nvPr/>
          </p:nvSpPr>
          <p:spPr>
            <a:xfrm>
              <a:off x="4488365"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6" name="Group 65">
            <a:extLst>
              <a:ext uri="{FF2B5EF4-FFF2-40B4-BE49-F238E27FC236}">
                <a16:creationId xmlns:a16="http://schemas.microsoft.com/office/drawing/2014/main" id="{977C7B3B-4F62-091E-1771-E538801C7F5B}"/>
              </a:ext>
            </a:extLst>
          </p:cNvPr>
          <p:cNvGrpSpPr/>
          <p:nvPr/>
        </p:nvGrpSpPr>
        <p:grpSpPr>
          <a:xfrm>
            <a:off x="470698" y="5128191"/>
            <a:ext cx="2644385" cy="351859"/>
            <a:chOff x="467201" y="1903714"/>
            <a:chExt cx="2644385" cy="351859"/>
          </a:xfrm>
        </p:grpSpPr>
        <p:sp>
          <p:nvSpPr>
            <p:cNvPr id="67" name="Rectangle 66">
              <a:extLst>
                <a:ext uri="{FF2B5EF4-FFF2-40B4-BE49-F238E27FC236}">
                  <a16:creationId xmlns:a16="http://schemas.microsoft.com/office/drawing/2014/main" id="{825D414B-C066-CC7A-4345-35F183B26125}"/>
                </a:ext>
              </a:extLst>
            </p:cNvPr>
            <p:cNvSpPr/>
            <p:nvPr/>
          </p:nvSpPr>
          <p:spPr bwMode="gray">
            <a:xfrm>
              <a:off x="467201"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68" name="TextBox 67">
              <a:extLst>
                <a:ext uri="{FF2B5EF4-FFF2-40B4-BE49-F238E27FC236}">
                  <a16:creationId xmlns:a16="http://schemas.microsoft.com/office/drawing/2014/main" id="{95E47FDA-FB27-E0BD-4B0E-8EFB40F8DDDC}"/>
                </a:ext>
              </a:extLst>
            </p:cNvPr>
            <p:cNvSpPr txBox="1"/>
            <p:nvPr/>
          </p:nvSpPr>
          <p:spPr>
            <a:xfrm>
              <a:off x="569508"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US"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p>
          </p:txBody>
        </p:sp>
      </p:grpSp>
      <p:grpSp>
        <p:nvGrpSpPr>
          <p:cNvPr id="69" name="Group 68">
            <a:extLst>
              <a:ext uri="{FF2B5EF4-FFF2-40B4-BE49-F238E27FC236}">
                <a16:creationId xmlns:a16="http://schemas.microsoft.com/office/drawing/2014/main" id="{F5A29F4A-954D-ACBC-F50E-C4061D97A57D}"/>
              </a:ext>
            </a:extLst>
          </p:cNvPr>
          <p:cNvGrpSpPr/>
          <p:nvPr/>
        </p:nvGrpSpPr>
        <p:grpSpPr>
          <a:xfrm>
            <a:off x="4389555" y="5128191"/>
            <a:ext cx="2644385" cy="351859"/>
            <a:chOff x="4386058" y="1903714"/>
            <a:chExt cx="2644385" cy="351859"/>
          </a:xfrm>
        </p:grpSpPr>
        <p:sp>
          <p:nvSpPr>
            <p:cNvPr id="70" name="Rectangle 69">
              <a:extLst>
                <a:ext uri="{FF2B5EF4-FFF2-40B4-BE49-F238E27FC236}">
                  <a16:creationId xmlns:a16="http://schemas.microsoft.com/office/drawing/2014/main" id="{19965ACF-271C-7FBD-EA84-116D1297728B}"/>
                </a:ext>
              </a:extLst>
            </p:cNvPr>
            <p:cNvSpPr/>
            <p:nvPr/>
          </p:nvSpPr>
          <p:spPr bwMode="gray">
            <a:xfrm>
              <a:off x="4386058"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71" name="TextBox 70">
              <a:extLst>
                <a:ext uri="{FF2B5EF4-FFF2-40B4-BE49-F238E27FC236}">
                  <a16:creationId xmlns:a16="http://schemas.microsoft.com/office/drawing/2014/main" id="{936970F3-8FB0-3B15-5971-D6D4DF700351}"/>
                </a:ext>
              </a:extLst>
            </p:cNvPr>
            <p:cNvSpPr txBox="1"/>
            <p:nvPr/>
          </p:nvSpPr>
          <p:spPr>
            <a:xfrm>
              <a:off x="4488365"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2" name="Group 71">
            <a:extLst>
              <a:ext uri="{FF2B5EF4-FFF2-40B4-BE49-F238E27FC236}">
                <a16:creationId xmlns:a16="http://schemas.microsoft.com/office/drawing/2014/main" id="{FCD5ED22-110A-750C-7E3A-0B3C52EC1FB3}"/>
              </a:ext>
            </a:extLst>
          </p:cNvPr>
          <p:cNvGrpSpPr/>
          <p:nvPr/>
        </p:nvGrpSpPr>
        <p:grpSpPr>
          <a:xfrm>
            <a:off x="8273538" y="5128191"/>
            <a:ext cx="2644385" cy="351859"/>
            <a:chOff x="4386058" y="1903714"/>
            <a:chExt cx="2644385" cy="351859"/>
          </a:xfrm>
        </p:grpSpPr>
        <p:sp>
          <p:nvSpPr>
            <p:cNvPr id="73" name="Rectangle 72">
              <a:extLst>
                <a:ext uri="{FF2B5EF4-FFF2-40B4-BE49-F238E27FC236}">
                  <a16:creationId xmlns:a16="http://schemas.microsoft.com/office/drawing/2014/main" id="{54DD4760-3996-BCCE-D687-94443ADE9DD7}"/>
                </a:ext>
              </a:extLst>
            </p:cNvPr>
            <p:cNvSpPr/>
            <p:nvPr/>
          </p:nvSpPr>
          <p:spPr bwMode="gray">
            <a:xfrm>
              <a:off x="4386058" y="1903714"/>
              <a:ext cx="2644385" cy="351859"/>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a:solidFill>
                  <a:schemeClr val="bg1"/>
                </a:solidFill>
              </a:endParaRPr>
            </a:p>
          </p:txBody>
        </p:sp>
        <p:sp>
          <p:nvSpPr>
            <p:cNvPr id="74" name="TextBox 73">
              <a:extLst>
                <a:ext uri="{FF2B5EF4-FFF2-40B4-BE49-F238E27FC236}">
                  <a16:creationId xmlns:a16="http://schemas.microsoft.com/office/drawing/2014/main" id="{6E94922A-CF88-4BD9-45B6-27298F7BEBE1}"/>
                </a:ext>
              </a:extLst>
            </p:cNvPr>
            <p:cNvSpPr txBox="1"/>
            <p:nvPr/>
          </p:nvSpPr>
          <p:spPr>
            <a:xfrm>
              <a:off x="4488365" y="1917443"/>
              <a:ext cx="1365758" cy="307777"/>
            </a:xfrm>
            <a:prstGeom prst="rect">
              <a:avLst/>
            </a:prstGeom>
            <a:noFill/>
          </p:spPr>
          <p:txBody>
            <a:bodyPr wrap="none" lIns="0" tIns="0" rIns="0" bIns="0" rtlCol="0">
              <a:spAutoFit/>
            </a:bodyPr>
            <a:lstStyle/>
            <a:p>
              <a:pPr>
                <a:buSzPct val="100000"/>
              </a:pPr>
              <a:r>
                <a:rPr lang="en-US"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Year of Joining </a:t>
              </a:r>
              <a:r>
                <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buSzPct val="100000"/>
              </a:pPr>
              <a:r>
                <a:rPr lang="en-IN" sz="10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Promoted Year </a:t>
              </a:r>
              <a:r>
                <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XXXX</a:t>
              </a:r>
              <a:endParaRPr lang="en-IN"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11037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DE6B-E7AB-9D14-C714-4733A7EB084F}"/>
              </a:ext>
            </a:extLst>
          </p:cNvPr>
          <p:cNvSpPr>
            <a:spLocks noGrp="1"/>
          </p:cNvSpPr>
          <p:nvPr>
            <p:ph type="title"/>
          </p:nvPr>
        </p:nvSpPr>
        <p:spPr>
          <a:xfrm>
            <a:off x="332430" y="387853"/>
            <a:ext cx="9613491" cy="342900"/>
          </a:xfrm>
        </p:spPr>
        <p:txBody>
          <a:bodyPr/>
          <a:lstStyle/>
          <a:p>
            <a:r>
              <a:rPr lang="en-US" dirty="0">
                <a:solidFill>
                  <a:srgbClr val="C00000"/>
                </a:solidFill>
              </a:rPr>
              <a:t>Opportunities for Deloitte</a:t>
            </a:r>
            <a:endParaRPr lang="en-IN" dirty="0"/>
          </a:p>
        </p:txBody>
      </p:sp>
      <p:sp>
        <p:nvSpPr>
          <p:cNvPr id="4" name="矩形 32">
            <a:extLst>
              <a:ext uri="{FF2B5EF4-FFF2-40B4-BE49-F238E27FC236}">
                <a16:creationId xmlns:a16="http://schemas.microsoft.com/office/drawing/2014/main" id="{C40E35D5-3B69-173A-32A6-0ACCF6687814}"/>
              </a:ext>
            </a:extLst>
          </p:cNvPr>
          <p:cNvSpPr/>
          <p:nvPr/>
        </p:nvSpPr>
        <p:spPr bwMode="gray">
          <a:xfrm>
            <a:off x="3971857" y="1315004"/>
            <a:ext cx="7499707" cy="1170000"/>
          </a:xfrm>
          <a:prstGeom prst="rect">
            <a:avLst/>
          </a:prstGeom>
          <a:solidFill>
            <a:srgbClr val="FFFFFF"/>
          </a:solidFill>
          <a:ln w="19050" algn="ctr">
            <a:solidFill>
              <a:srgbClr val="43B02A"/>
            </a:solidFill>
            <a:miter lim="800000"/>
            <a:headEnd/>
            <a:tailEnd/>
          </a:ln>
        </p:spPr>
        <p:txBody>
          <a:bodyPr wrap="square" lIns="1080000" tIns="88900" rIns="108000" bIns="88900" rtlCol="0" anchor="ctr" anchorCtr="1"/>
          <a:lstStyle/>
          <a:p>
            <a:pPr algn="ct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Opportunity 1: Details</a:t>
            </a:r>
          </a:p>
        </p:txBody>
      </p:sp>
      <p:sp>
        <p:nvSpPr>
          <p:cNvPr id="5" name="任意多边形 37">
            <a:extLst>
              <a:ext uri="{FF2B5EF4-FFF2-40B4-BE49-F238E27FC236}">
                <a16:creationId xmlns:a16="http://schemas.microsoft.com/office/drawing/2014/main" id="{89949B17-88D8-8AF1-D220-E0713571FBBC}"/>
              </a:ext>
            </a:extLst>
          </p:cNvPr>
          <p:cNvSpPr/>
          <p:nvPr/>
        </p:nvSpPr>
        <p:spPr bwMode="gray">
          <a:xfrm>
            <a:off x="2804538" y="1315007"/>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rgbClr val="86BC25"/>
          </a:solidFill>
          <a:ln w="19050" algn="ctr">
            <a:solidFill>
              <a:srgbClr val="86BC25"/>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6" name="任意多边形 38">
            <a:extLst>
              <a:ext uri="{FF2B5EF4-FFF2-40B4-BE49-F238E27FC236}">
                <a16:creationId xmlns:a16="http://schemas.microsoft.com/office/drawing/2014/main" id="{EF66215C-E8D8-30D9-5F65-4F2EC3C53976}"/>
              </a:ext>
            </a:extLst>
          </p:cNvPr>
          <p:cNvSpPr/>
          <p:nvPr/>
        </p:nvSpPr>
        <p:spPr bwMode="gray">
          <a:xfrm flipH="1" flipV="1">
            <a:off x="3971857" y="1315006"/>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rgbClr val="43B02A"/>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7" name="文本框 35">
            <a:extLst>
              <a:ext uri="{FF2B5EF4-FFF2-40B4-BE49-F238E27FC236}">
                <a16:creationId xmlns:a16="http://schemas.microsoft.com/office/drawing/2014/main" id="{C3EE462A-95D5-CEAE-424B-1896BD8F1F41}"/>
              </a:ext>
            </a:extLst>
          </p:cNvPr>
          <p:cNvSpPr txBox="1"/>
          <p:nvPr/>
        </p:nvSpPr>
        <p:spPr>
          <a:xfrm>
            <a:off x="4129207" y="1609690"/>
            <a:ext cx="694967" cy="492443"/>
          </a:xfrm>
          <a:prstGeom prst="rect">
            <a:avLst/>
          </a:prstGeom>
          <a:noFill/>
        </p:spPr>
        <p:txBody>
          <a:bodyPr wrap="square" lIns="0" tIns="0" rIns="0" bIns="0" rtlCol="0">
            <a:spAutoFit/>
          </a:bodyPr>
          <a:lstStyle/>
          <a:p>
            <a:pPr>
              <a:buSzPct val="100000"/>
            </a:pPr>
            <a:r>
              <a:rPr lang="en-US" sz="3200" b="1" dirty="0">
                <a:solidFill>
                  <a:srgbClr val="FFFFFF"/>
                </a:solidFill>
              </a:rPr>
              <a:t>01</a:t>
            </a:r>
          </a:p>
        </p:txBody>
      </p:sp>
      <p:sp>
        <p:nvSpPr>
          <p:cNvPr id="8" name="矩形 36">
            <a:extLst>
              <a:ext uri="{FF2B5EF4-FFF2-40B4-BE49-F238E27FC236}">
                <a16:creationId xmlns:a16="http://schemas.microsoft.com/office/drawing/2014/main" id="{32009927-9D66-0CFC-9C6E-C2D75F5F7530}"/>
              </a:ext>
            </a:extLst>
          </p:cNvPr>
          <p:cNvSpPr/>
          <p:nvPr/>
        </p:nvSpPr>
        <p:spPr bwMode="gray">
          <a:xfrm>
            <a:off x="11471564" y="1315004"/>
            <a:ext cx="105415" cy="1170000"/>
          </a:xfrm>
          <a:prstGeom prst="rect">
            <a:avLst/>
          </a:prstGeom>
          <a:solidFill>
            <a:srgbClr val="43B02A"/>
          </a:solidFill>
          <a:ln w="19050" algn="ctr">
            <a:solidFill>
              <a:srgbClr val="43B02A"/>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9" name="矩形 24">
            <a:extLst>
              <a:ext uri="{FF2B5EF4-FFF2-40B4-BE49-F238E27FC236}">
                <a16:creationId xmlns:a16="http://schemas.microsoft.com/office/drawing/2014/main" id="{5971E8A8-6D87-0BB7-0FF2-48E0248FE8C2}"/>
              </a:ext>
            </a:extLst>
          </p:cNvPr>
          <p:cNvSpPr/>
          <p:nvPr/>
        </p:nvSpPr>
        <p:spPr bwMode="gray">
          <a:xfrm>
            <a:off x="2804538" y="2482725"/>
            <a:ext cx="7794189" cy="1170000"/>
          </a:xfrm>
          <a:prstGeom prst="rect">
            <a:avLst/>
          </a:prstGeom>
          <a:solidFill>
            <a:srgbClr val="FFFFFF"/>
          </a:solidFill>
          <a:ln w="19050" algn="ctr">
            <a:solidFill>
              <a:schemeClr val="accent3"/>
            </a:solidFill>
            <a:miter lim="800000"/>
            <a:headEnd/>
            <a:tailEnd/>
          </a:ln>
        </p:spPr>
        <p:txBody>
          <a:bodyPr wrap="square" lIns="1404000" tIns="88900" rIns="324000" bIns="88900" rtlCol="0" anchor="ctr" anchorCtr="1"/>
          <a:lstStyle/>
          <a:p>
            <a:pPr algn="ct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Opportunity 2: Details</a:t>
            </a:r>
          </a:p>
        </p:txBody>
      </p:sp>
      <p:sp>
        <p:nvSpPr>
          <p:cNvPr id="10" name="任意多边形 29">
            <a:extLst>
              <a:ext uri="{FF2B5EF4-FFF2-40B4-BE49-F238E27FC236}">
                <a16:creationId xmlns:a16="http://schemas.microsoft.com/office/drawing/2014/main" id="{AFC3818B-5FE6-9BCD-107E-3D971517F7E9}"/>
              </a:ext>
            </a:extLst>
          </p:cNvPr>
          <p:cNvSpPr/>
          <p:nvPr/>
        </p:nvSpPr>
        <p:spPr bwMode="gray">
          <a:xfrm>
            <a:off x="1637219" y="2482725"/>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rgbClr val="009A44"/>
          </a:solidFill>
          <a:ln w="19050" algn="ctr">
            <a:solidFill>
              <a:srgbClr val="009A44"/>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1" name="任意多边形 30">
            <a:extLst>
              <a:ext uri="{FF2B5EF4-FFF2-40B4-BE49-F238E27FC236}">
                <a16:creationId xmlns:a16="http://schemas.microsoft.com/office/drawing/2014/main" id="{25D198E2-6756-DEF4-B07D-79D4388203B4}"/>
              </a:ext>
            </a:extLst>
          </p:cNvPr>
          <p:cNvSpPr/>
          <p:nvPr/>
        </p:nvSpPr>
        <p:spPr bwMode="gray">
          <a:xfrm flipH="1" flipV="1">
            <a:off x="2804538" y="2482725"/>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3"/>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2" name="文本框 27">
            <a:extLst>
              <a:ext uri="{FF2B5EF4-FFF2-40B4-BE49-F238E27FC236}">
                <a16:creationId xmlns:a16="http://schemas.microsoft.com/office/drawing/2014/main" id="{87DCD2DA-0116-D6C9-7C04-7A7413F527BE}"/>
              </a:ext>
            </a:extLst>
          </p:cNvPr>
          <p:cNvSpPr txBox="1"/>
          <p:nvPr/>
        </p:nvSpPr>
        <p:spPr>
          <a:xfrm>
            <a:off x="2961888" y="2785838"/>
            <a:ext cx="694967" cy="492443"/>
          </a:xfrm>
          <a:prstGeom prst="rect">
            <a:avLst/>
          </a:prstGeom>
          <a:noFill/>
        </p:spPr>
        <p:txBody>
          <a:bodyPr wrap="square" lIns="0" tIns="0" rIns="0" bIns="0" rtlCol="0">
            <a:spAutoFit/>
          </a:bodyPr>
          <a:lstStyle/>
          <a:p>
            <a:pPr>
              <a:buSzPct val="100000"/>
            </a:pPr>
            <a:r>
              <a:rPr lang="en-US" sz="3200" b="1" dirty="0">
                <a:solidFill>
                  <a:srgbClr val="FFFFFF"/>
                </a:solidFill>
              </a:rPr>
              <a:t>02</a:t>
            </a:r>
          </a:p>
        </p:txBody>
      </p:sp>
      <p:sp>
        <p:nvSpPr>
          <p:cNvPr id="14" name="矩形 39">
            <a:extLst>
              <a:ext uri="{FF2B5EF4-FFF2-40B4-BE49-F238E27FC236}">
                <a16:creationId xmlns:a16="http://schemas.microsoft.com/office/drawing/2014/main" id="{95349C31-3F2A-3EBE-DC3C-5032487B659A}"/>
              </a:ext>
            </a:extLst>
          </p:cNvPr>
          <p:cNvSpPr/>
          <p:nvPr/>
        </p:nvSpPr>
        <p:spPr bwMode="gray">
          <a:xfrm>
            <a:off x="10598727" y="2482725"/>
            <a:ext cx="105415" cy="1170000"/>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5" name="矩形 19">
            <a:extLst>
              <a:ext uri="{FF2B5EF4-FFF2-40B4-BE49-F238E27FC236}">
                <a16:creationId xmlns:a16="http://schemas.microsoft.com/office/drawing/2014/main" id="{2D9707F2-256D-8105-E2BE-BA6657047CEC}"/>
              </a:ext>
            </a:extLst>
          </p:cNvPr>
          <p:cNvSpPr/>
          <p:nvPr/>
        </p:nvSpPr>
        <p:spPr bwMode="gray">
          <a:xfrm>
            <a:off x="1637219" y="3651684"/>
            <a:ext cx="8010166" cy="1169089"/>
          </a:xfrm>
          <a:prstGeom prst="rect">
            <a:avLst/>
          </a:prstGeom>
          <a:solidFill>
            <a:srgbClr val="FFFFFF"/>
          </a:solidFill>
          <a:ln w="19050" algn="ctr">
            <a:solidFill>
              <a:srgbClr val="000000"/>
            </a:solidFill>
            <a:miter lim="800000"/>
            <a:headEnd/>
            <a:tailEnd/>
          </a:ln>
        </p:spPr>
        <p:txBody>
          <a:bodyPr wrap="square" lIns="1440000" tIns="88900" rIns="144000" bIns="88900" rtlCol="0" anchor="ctr"/>
          <a:lstStyle/>
          <a:p>
            <a:pPr algn="ctr"/>
            <a:r>
              <a:rPr lang="en-US" sz="1200" dirty="0">
                <a:solidFill>
                  <a:srgbClr val="C00000"/>
                </a:solidFill>
                <a:latin typeface="Open Sans" panose="020B0606030504020204" pitchFamily="34" charset="0"/>
                <a:ea typeface="Open Sans" panose="020B0606030504020204" pitchFamily="34" charset="0"/>
                <a:cs typeface="Open Sans" panose="020B0606030504020204" pitchFamily="34" charset="0"/>
              </a:rPr>
              <a:t>Opportunity 3: Details</a:t>
            </a:r>
          </a:p>
        </p:txBody>
      </p:sp>
      <p:sp>
        <p:nvSpPr>
          <p:cNvPr id="17" name="任意多边形 13">
            <a:extLst>
              <a:ext uri="{FF2B5EF4-FFF2-40B4-BE49-F238E27FC236}">
                <a16:creationId xmlns:a16="http://schemas.microsoft.com/office/drawing/2014/main" id="{18BF7FC3-1108-4171-C633-BE8AC556FF2A}"/>
              </a:ext>
            </a:extLst>
          </p:cNvPr>
          <p:cNvSpPr/>
          <p:nvPr/>
        </p:nvSpPr>
        <p:spPr bwMode="gray">
          <a:xfrm>
            <a:off x="469900" y="3651228"/>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rgbClr val="53565A"/>
          </a:solidFill>
          <a:ln w="19050" algn="ctr">
            <a:solidFill>
              <a:srgbClr val="53565A"/>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21" name="任意多边形 17">
            <a:extLst>
              <a:ext uri="{FF2B5EF4-FFF2-40B4-BE49-F238E27FC236}">
                <a16:creationId xmlns:a16="http://schemas.microsoft.com/office/drawing/2014/main" id="{C46EEA0E-7680-303F-9635-8F1D5365B2B2}"/>
              </a:ext>
            </a:extLst>
          </p:cNvPr>
          <p:cNvSpPr/>
          <p:nvPr/>
        </p:nvSpPr>
        <p:spPr bwMode="gray">
          <a:xfrm flipH="1" flipV="1">
            <a:off x="1637219" y="3651228"/>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rgbClr val="000000"/>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22" name="Freeform 607">
            <a:extLst>
              <a:ext uri="{FF2B5EF4-FFF2-40B4-BE49-F238E27FC236}">
                <a16:creationId xmlns:a16="http://schemas.microsoft.com/office/drawing/2014/main" id="{C358A482-9FE8-E7B4-604B-087971B6885C}"/>
              </a:ext>
            </a:extLst>
          </p:cNvPr>
          <p:cNvSpPr>
            <a:spLocks noChangeAspect="1" noEditPoints="1"/>
          </p:cNvSpPr>
          <p:nvPr/>
        </p:nvSpPr>
        <p:spPr bwMode="auto">
          <a:xfrm>
            <a:off x="933970" y="4071073"/>
            <a:ext cx="466725" cy="46672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05 w 512"/>
              <a:gd name="T21" fmla="*/ 170 h 512"/>
              <a:gd name="T22" fmla="*/ 106 w 512"/>
              <a:gd name="T23" fmla="*/ 170 h 512"/>
              <a:gd name="T24" fmla="*/ 96 w 512"/>
              <a:gd name="T25" fmla="*/ 160 h 512"/>
              <a:gd name="T26" fmla="*/ 106 w 512"/>
              <a:gd name="T27" fmla="*/ 149 h 512"/>
              <a:gd name="T28" fmla="*/ 405 w 512"/>
              <a:gd name="T29" fmla="*/ 149 h 512"/>
              <a:gd name="T30" fmla="*/ 416 w 512"/>
              <a:gd name="T31" fmla="*/ 160 h 512"/>
              <a:gd name="T32" fmla="*/ 405 w 512"/>
              <a:gd name="T33" fmla="*/ 170 h 512"/>
              <a:gd name="T34" fmla="*/ 416 w 512"/>
              <a:gd name="T35" fmla="*/ 224 h 512"/>
              <a:gd name="T36" fmla="*/ 405 w 512"/>
              <a:gd name="T37" fmla="*/ 213 h 512"/>
              <a:gd name="T38" fmla="*/ 106 w 512"/>
              <a:gd name="T39" fmla="*/ 213 h 512"/>
              <a:gd name="T40" fmla="*/ 96 w 512"/>
              <a:gd name="T41" fmla="*/ 224 h 512"/>
              <a:gd name="T42" fmla="*/ 106 w 512"/>
              <a:gd name="T43" fmla="*/ 234 h 512"/>
              <a:gd name="T44" fmla="*/ 405 w 512"/>
              <a:gd name="T45" fmla="*/ 234 h 512"/>
              <a:gd name="T46" fmla="*/ 416 w 512"/>
              <a:gd name="T47" fmla="*/ 224 h 512"/>
              <a:gd name="T48" fmla="*/ 416 w 512"/>
              <a:gd name="T49" fmla="*/ 288 h 512"/>
              <a:gd name="T50" fmla="*/ 405 w 512"/>
              <a:gd name="T51" fmla="*/ 277 h 512"/>
              <a:gd name="T52" fmla="*/ 106 w 512"/>
              <a:gd name="T53" fmla="*/ 277 h 512"/>
              <a:gd name="T54" fmla="*/ 96 w 512"/>
              <a:gd name="T55" fmla="*/ 288 h 512"/>
              <a:gd name="T56" fmla="*/ 106 w 512"/>
              <a:gd name="T57" fmla="*/ 298 h 512"/>
              <a:gd name="T58" fmla="*/ 405 w 512"/>
              <a:gd name="T59" fmla="*/ 298 h 512"/>
              <a:gd name="T60" fmla="*/ 416 w 512"/>
              <a:gd name="T61" fmla="*/ 288 h 512"/>
              <a:gd name="T62" fmla="*/ 416 w 512"/>
              <a:gd name="T63" fmla="*/ 352 h 512"/>
              <a:gd name="T64" fmla="*/ 405 w 512"/>
              <a:gd name="T65" fmla="*/ 341 h 512"/>
              <a:gd name="T66" fmla="*/ 106 w 512"/>
              <a:gd name="T67" fmla="*/ 341 h 512"/>
              <a:gd name="T68" fmla="*/ 96 w 512"/>
              <a:gd name="T69" fmla="*/ 352 h 512"/>
              <a:gd name="T70" fmla="*/ 106 w 512"/>
              <a:gd name="T71" fmla="*/ 362 h 512"/>
              <a:gd name="T72" fmla="*/ 405 w 512"/>
              <a:gd name="T73" fmla="*/ 362 h 512"/>
              <a:gd name="T74" fmla="*/ 416 w 512"/>
              <a:gd name="T75"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170"/>
                </a:moveTo>
                <a:cubicBezTo>
                  <a:pt x="106" y="170"/>
                  <a:pt x="106" y="170"/>
                  <a:pt x="106" y="170"/>
                </a:cubicBezTo>
                <a:cubicBezTo>
                  <a:pt x="100" y="170"/>
                  <a:pt x="96" y="166"/>
                  <a:pt x="96" y="160"/>
                </a:cubicBezTo>
                <a:cubicBezTo>
                  <a:pt x="96" y="154"/>
                  <a:pt x="100" y="149"/>
                  <a:pt x="106" y="149"/>
                </a:cubicBezTo>
                <a:cubicBezTo>
                  <a:pt x="405" y="149"/>
                  <a:pt x="405" y="149"/>
                  <a:pt x="405" y="149"/>
                </a:cubicBezTo>
                <a:cubicBezTo>
                  <a:pt x="411" y="149"/>
                  <a:pt x="416" y="154"/>
                  <a:pt x="416" y="160"/>
                </a:cubicBezTo>
                <a:cubicBezTo>
                  <a:pt x="416" y="166"/>
                  <a:pt x="411" y="170"/>
                  <a:pt x="405" y="170"/>
                </a:cubicBezTo>
                <a:close/>
                <a:moveTo>
                  <a:pt x="416" y="224"/>
                </a:moveTo>
                <a:cubicBezTo>
                  <a:pt x="416" y="218"/>
                  <a:pt x="411" y="213"/>
                  <a:pt x="405" y="213"/>
                </a:cubicBezTo>
                <a:cubicBezTo>
                  <a:pt x="106" y="213"/>
                  <a:pt x="106" y="213"/>
                  <a:pt x="106" y="213"/>
                </a:cubicBezTo>
                <a:cubicBezTo>
                  <a:pt x="100" y="213"/>
                  <a:pt x="96" y="218"/>
                  <a:pt x="96" y="224"/>
                </a:cubicBezTo>
                <a:cubicBezTo>
                  <a:pt x="96" y="230"/>
                  <a:pt x="100" y="234"/>
                  <a:pt x="106" y="234"/>
                </a:cubicBezTo>
                <a:cubicBezTo>
                  <a:pt x="405" y="234"/>
                  <a:pt x="405" y="234"/>
                  <a:pt x="405" y="234"/>
                </a:cubicBezTo>
                <a:cubicBezTo>
                  <a:pt x="411" y="234"/>
                  <a:pt x="416" y="230"/>
                  <a:pt x="416" y="224"/>
                </a:cubicBezTo>
                <a:close/>
                <a:moveTo>
                  <a:pt x="416" y="288"/>
                </a:moveTo>
                <a:cubicBezTo>
                  <a:pt x="416" y="282"/>
                  <a:pt x="411" y="277"/>
                  <a:pt x="405" y="277"/>
                </a:cubicBezTo>
                <a:cubicBezTo>
                  <a:pt x="106" y="277"/>
                  <a:pt x="106" y="277"/>
                  <a:pt x="106" y="277"/>
                </a:cubicBezTo>
                <a:cubicBezTo>
                  <a:pt x="100" y="277"/>
                  <a:pt x="96" y="282"/>
                  <a:pt x="96" y="288"/>
                </a:cubicBezTo>
                <a:cubicBezTo>
                  <a:pt x="96" y="294"/>
                  <a:pt x="100" y="298"/>
                  <a:pt x="106" y="298"/>
                </a:cubicBezTo>
                <a:cubicBezTo>
                  <a:pt x="405" y="298"/>
                  <a:pt x="405" y="298"/>
                  <a:pt x="405" y="298"/>
                </a:cubicBezTo>
                <a:cubicBezTo>
                  <a:pt x="411" y="298"/>
                  <a:pt x="416" y="294"/>
                  <a:pt x="416" y="288"/>
                </a:cubicBezTo>
                <a:close/>
                <a:moveTo>
                  <a:pt x="416" y="352"/>
                </a:moveTo>
                <a:cubicBezTo>
                  <a:pt x="416" y="346"/>
                  <a:pt x="411" y="341"/>
                  <a:pt x="405" y="341"/>
                </a:cubicBezTo>
                <a:cubicBezTo>
                  <a:pt x="106" y="341"/>
                  <a:pt x="106" y="341"/>
                  <a:pt x="106" y="341"/>
                </a:cubicBezTo>
                <a:cubicBezTo>
                  <a:pt x="100" y="341"/>
                  <a:pt x="96" y="346"/>
                  <a:pt x="96" y="352"/>
                </a:cubicBezTo>
                <a:cubicBezTo>
                  <a:pt x="96" y="358"/>
                  <a:pt x="100" y="362"/>
                  <a:pt x="106" y="362"/>
                </a:cubicBezTo>
                <a:cubicBezTo>
                  <a:pt x="405" y="362"/>
                  <a:pt x="405" y="362"/>
                  <a:pt x="405" y="362"/>
                </a:cubicBezTo>
                <a:cubicBezTo>
                  <a:pt x="411" y="362"/>
                  <a:pt x="416" y="358"/>
                  <a:pt x="416" y="3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latin typeface="+mj-lt"/>
              <a:ea typeface="华文细黑" panose="02010600040101010101" pitchFamily="2" charset="-122"/>
            </a:endParaRPr>
          </a:p>
        </p:txBody>
      </p:sp>
      <p:sp>
        <p:nvSpPr>
          <p:cNvPr id="24" name="文本框 10">
            <a:extLst>
              <a:ext uri="{FF2B5EF4-FFF2-40B4-BE49-F238E27FC236}">
                <a16:creationId xmlns:a16="http://schemas.microsoft.com/office/drawing/2014/main" id="{99712B42-A88E-6C03-DBB0-B08B418740C0}"/>
              </a:ext>
            </a:extLst>
          </p:cNvPr>
          <p:cNvSpPr txBox="1"/>
          <p:nvPr/>
        </p:nvSpPr>
        <p:spPr>
          <a:xfrm>
            <a:off x="1794569" y="3955125"/>
            <a:ext cx="694967" cy="492443"/>
          </a:xfrm>
          <a:prstGeom prst="rect">
            <a:avLst/>
          </a:prstGeom>
          <a:noFill/>
        </p:spPr>
        <p:txBody>
          <a:bodyPr wrap="square" lIns="0" tIns="0" rIns="0" bIns="0" rtlCol="0">
            <a:spAutoFit/>
          </a:bodyPr>
          <a:lstStyle/>
          <a:p>
            <a:pPr>
              <a:buSzPct val="100000"/>
            </a:pPr>
            <a:r>
              <a:rPr lang="en-US" sz="3200" b="1" dirty="0">
                <a:solidFill>
                  <a:srgbClr val="FFFFFF"/>
                </a:solidFill>
              </a:rPr>
              <a:t>03</a:t>
            </a:r>
          </a:p>
        </p:txBody>
      </p:sp>
      <p:sp>
        <p:nvSpPr>
          <p:cNvPr id="25" name="矩形 40">
            <a:extLst>
              <a:ext uri="{FF2B5EF4-FFF2-40B4-BE49-F238E27FC236}">
                <a16:creationId xmlns:a16="http://schemas.microsoft.com/office/drawing/2014/main" id="{BD1A2660-BB21-80C6-FEEF-C75A5F7331F3}"/>
              </a:ext>
            </a:extLst>
          </p:cNvPr>
          <p:cNvSpPr/>
          <p:nvPr/>
        </p:nvSpPr>
        <p:spPr bwMode="gray">
          <a:xfrm>
            <a:off x="9647385" y="3650900"/>
            <a:ext cx="104172" cy="1170656"/>
          </a:xfrm>
          <a:prstGeom prst="rect">
            <a:avLst/>
          </a:prstGeom>
          <a:solidFill>
            <a:srgbClr val="000000"/>
          </a:solidFill>
          <a:ln w="19050" algn="ctr">
            <a:solidFill>
              <a:srgbClr val="000000"/>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26" name="Freeform 607">
            <a:extLst>
              <a:ext uri="{FF2B5EF4-FFF2-40B4-BE49-F238E27FC236}">
                <a16:creationId xmlns:a16="http://schemas.microsoft.com/office/drawing/2014/main" id="{FCF22ED6-52F0-CD72-9712-E6A5B45F3FFB}"/>
              </a:ext>
            </a:extLst>
          </p:cNvPr>
          <p:cNvSpPr>
            <a:spLocks noChangeAspect="1" noEditPoints="1"/>
          </p:cNvSpPr>
          <p:nvPr/>
        </p:nvSpPr>
        <p:spPr bwMode="auto">
          <a:xfrm>
            <a:off x="2101289" y="2901787"/>
            <a:ext cx="466725" cy="46672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05 w 512"/>
              <a:gd name="T21" fmla="*/ 170 h 512"/>
              <a:gd name="T22" fmla="*/ 106 w 512"/>
              <a:gd name="T23" fmla="*/ 170 h 512"/>
              <a:gd name="T24" fmla="*/ 96 w 512"/>
              <a:gd name="T25" fmla="*/ 160 h 512"/>
              <a:gd name="T26" fmla="*/ 106 w 512"/>
              <a:gd name="T27" fmla="*/ 149 h 512"/>
              <a:gd name="T28" fmla="*/ 405 w 512"/>
              <a:gd name="T29" fmla="*/ 149 h 512"/>
              <a:gd name="T30" fmla="*/ 416 w 512"/>
              <a:gd name="T31" fmla="*/ 160 h 512"/>
              <a:gd name="T32" fmla="*/ 405 w 512"/>
              <a:gd name="T33" fmla="*/ 170 h 512"/>
              <a:gd name="T34" fmla="*/ 416 w 512"/>
              <a:gd name="T35" fmla="*/ 224 h 512"/>
              <a:gd name="T36" fmla="*/ 405 w 512"/>
              <a:gd name="T37" fmla="*/ 213 h 512"/>
              <a:gd name="T38" fmla="*/ 106 w 512"/>
              <a:gd name="T39" fmla="*/ 213 h 512"/>
              <a:gd name="T40" fmla="*/ 96 w 512"/>
              <a:gd name="T41" fmla="*/ 224 h 512"/>
              <a:gd name="T42" fmla="*/ 106 w 512"/>
              <a:gd name="T43" fmla="*/ 234 h 512"/>
              <a:gd name="T44" fmla="*/ 405 w 512"/>
              <a:gd name="T45" fmla="*/ 234 h 512"/>
              <a:gd name="T46" fmla="*/ 416 w 512"/>
              <a:gd name="T47" fmla="*/ 224 h 512"/>
              <a:gd name="T48" fmla="*/ 416 w 512"/>
              <a:gd name="T49" fmla="*/ 288 h 512"/>
              <a:gd name="T50" fmla="*/ 405 w 512"/>
              <a:gd name="T51" fmla="*/ 277 h 512"/>
              <a:gd name="T52" fmla="*/ 106 w 512"/>
              <a:gd name="T53" fmla="*/ 277 h 512"/>
              <a:gd name="T54" fmla="*/ 96 w 512"/>
              <a:gd name="T55" fmla="*/ 288 h 512"/>
              <a:gd name="T56" fmla="*/ 106 w 512"/>
              <a:gd name="T57" fmla="*/ 298 h 512"/>
              <a:gd name="T58" fmla="*/ 405 w 512"/>
              <a:gd name="T59" fmla="*/ 298 h 512"/>
              <a:gd name="T60" fmla="*/ 416 w 512"/>
              <a:gd name="T61" fmla="*/ 288 h 512"/>
              <a:gd name="T62" fmla="*/ 416 w 512"/>
              <a:gd name="T63" fmla="*/ 352 h 512"/>
              <a:gd name="T64" fmla="*/ 405 w 512"/>
              <a:gd name="T65" fmla="*/ 341 h 512"/>
              <a:gd name="T66" fmla="*/ 106 w 512"/>
              <a:gd name="T67" fmla="*/ 341 h 512"/>
              <a:gd name="T68" fmla="*/ 96 w 512"/>
              <a:gd name="T69" fmla="*/ 352 h 512"/>
              <a:gd name="T70" fmla="*/ 106 w 512"/>
              <a:gd name="T71" fmla="*/ 362 h 512"/>
              <a:gd name="T72" fmla="*/ 405 w 512"/>
              <a:gd name="T73" fmla="*/ 362 h 512"/>
              <a:gd name="T74" fmla="*/ 416 w 512"/>
              <a:gd name="T75"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170"/>
                </a:moveTo>
                <a:cubicBezTo>
                  <a:pt x="106" y="170"/>
                  <a:pt x="106" y="170"/>
                  <a:pt x="106" y="170"/>
                </a:cubicBezTo>
                <a:cubicBezTo>
                  <a:pt x="100" y="170"/>
                  <a:pt x="96" y="166"/>
                  <a:pt x="96" y="160"/>
                </a:cubicBezTo>
                <a:cubicBezTo>
                  <a:pt x="96" y="154"/>
                  <a:pt x="100" y="149"/>
                  <a:pt x="106" y="149"/>
                </a:cubicBezTo>
                <a:cubicBezTo>
                  <a:pt x="405" y="149"/>
                  <a:pt x="405" y="149"/>
                  <a:pt x="405" y="149"/>
                </a:cubicBezTo>
                <a:cubicBezTo>
                  <a:pt x="411" y="149"/>
                  <a:pt x="416" y="154"/>
                  <a:pt x="416" y="160"/>
                </a:cubicBezTo>
                <a:cubicBezTo>
                  <a:pt x="416" y="166"/>
                  <a:pt x="411" y="170"/>
                  <a:pt x="405" y="170"/>
                </a:cubicBezTo>
                <a:close/>
                <a:moveTo>
                  <a:pt x="416" y="224"/>
                </a:moveTo>
                <a:cubicBezTo>
                  <a:pt x="416" y="218"/>
                  <a:pt x="411" y="213"/>
                  <a:pt x="405" y="213"/>
                </a:cubicBezTo>
                <a:cubicBezTo>
                  <a:pt x="106" y="213"/>
                  <a:pt x="106" y="213"/>
                  <a:pt x="106" y="213"/>
                </a:cubicBezTo>
                <a:cubicBezTo>
                  <a:pt x="100" y="213"/>
                  <a:pt x="96" y="218"/>
                  <a:pt x="96" y="224"/>
                </a:cubicBezTo>
                <a:cubicBezTo>
                  <a:pt x="96" y="230"/>
                  <a:pt x="100" y="234"/>
                  <a:pt x="106" y="234"/>
                </a:cubicBezTo>
                <a:cubicBezTo>
                  <a:pt x="405" y="234"/>
                  <a:pt x="405" y="234"/>
                  <a:pt x="405" y="234"/>
                </a:cubicBezTo>
                <a:cubicBezTo>
                  <a:pt x="411" y="234"/>
                  <a:pt x="416" y="230"/>
                  <a:pt x="416" y="224"/>
                </a:cubicBezTo>
                <a:close/>
                <a:moveTo>
                  <a:pt x="416" y="288"/>
                </a:moveTo>
                <a:cubicBezTo>
                  <a:pt x="416" y="282"/>
                  <a:pt x="411" y="277"/>
                  <a:pt x="405" y="277"/>
                </a:cubicBezTo>
                <a:cubicBezTo>
                  <a:pt x="106" y="277"/>
                  <a:pt x="106" y="277"/>
                  <a:pt x="106" y="277"/>
                </a:cubicBezTo>
                <a:cubicBezTo>
                  <a:pt x="100" y="277"/>
                  <a:pt x="96" y="282"/>
                  <a:pt x="96" y="288"/>
                </a:cubicBezTo>
                <a:cubicBezTo>
                  <a:pt x="96" y="294"/>
                  <a:pt x="100" y="298"/>
                  <a:pt x="106" y="298"/>
                </a:cubicBezTo>
                <a:cubicBezTo>
                  <a:pt x="405" y="298"/>
                  <a:pt x="405" y="298"/>
                  <a:pt x="405" y="298"/>
                </a:cubicBezTo>
                <a:cubicBezTo>
                  <a:pt x="411" y="298"/>
                  <a:pt x="416" y="294"/>
                  <a:pt x="416" y="288"/>
                </a:cubicBezTo>
                <a:close/>
                <a:moveTo>
                  <a:pt x="416" y="352"/>
                </a:moveTo>
                <a:cubicBezTo>
                  <a:pt x="416" y="346"/>
                  <a:pt x="411" y="341"/>
                  <a:pt x="405" y="341"/>
                </a:cubicBezTo>
                <a:cubicBezTo>
                  <a:pt x="106" y="341"/>
                  <a:pt x="106" y="341"/>
                  <a:pt x="106" y="341"/>
                </a:cubicBezTo>
                <a:cubicBezTo>
                  <a:pt x="100" y="341"/>
                  <a:pt x="96" y="346"/>
                  <a:pt x="96" y="352"/>
                </a:cubicBezTo>
                <a:cubicBezTo>
                  <a:pt x="96" y="358"/>
                  <a:pt x="100" y="362"/>
                  <a:pt x="106" y="362"/>
                </a:cubicBezTo>
                <a:cubicBezTo>
                  <a:pt x="405" y="362"/>
                  <a:pt x="405" y="362"/>
                  <a:pt x="405" y="362"/>
                </a:cubicBezTo>
                <a:cubicBezTo>
                  <a:pt x="411" y="362"/>
                  <a:pt x="416" y="358"/>
                  <a:pt x="416" y="3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latin typeface="+mj-lt"/>
              <a:ea typeface="华文细黑" panose="02010600040101010101" pitchFamily="2" charset="-122"/>
            </a:endParaRPr>
          </a:p>
        </p:txBody>
      </p:sp>
      <p:sp>
        <p:nvSpPr>
          <p:cNvPr id="28" name="Freeform 607">
            <a:extLst>
              <a:ext uri="{FF2B5EF4-FFF2-40B4-BE49-F238E27FC236}">
                <a16:creationId xmlns:a16="http://schemas.microsoft.com/office/drawing/2014/main" id="{62FFDAB1-226B-2932-84C6-6D65F0D43F79}"/>
              </a:ext>
            </a:extLst>
          </p:cNvPr>
          <p:cNvSpPr>
            <a:spLocks noChangeAspect="1" noEditPoints="1"/>
          </p:cNvSpPr>
          <p:nvPr/>
        </p:nvSpPr>
        <p:spPr bwMode="auto">
          <a:xfrm>
            <a:off x="3268608" y="1734067"/>
            <a:ext cx="466725" cy="46672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05 w 512"/>
              <a:gd name="T21" fmla="*/ 170 h 512"/>
              <a:gd name="T22" fmla="*/ 106 w 512"/>
              <a:gd name="T23" fmla="*/ 170 h 512"/>
              <a:gd name="T24" fmla="*/ 96 w 512"/>
              <a:gd name="T25" fmla="*/ 160 h 512"/>
              <a:gd name="T26" fmla="*/ 106 w 512"/>
              <a:gd name="T27" fmla="*/ 149 h 512"/>
              <a:gd name="T28" fmla="*/ 405 w 512"/>
              <a:gd name="T29" fmla="*/ 149 h 512"/>
              <a:gd name="T30" fmla="*/ 416 w 512"/>
              <a:gd name="T31" fmla="*/ 160 h 512"/>
              <a:gd name="T32" fmla="*/ 405 w 512"/>
              <a:gd name="T33" fmla="*/ 170 h 512"/>
              <a:gd name="T34" fmla="*/ 416 w 512"/>
              <a:gd name="T35" fmla="*/ 224 h 512"/>
              <a:gd name="T36" fmla="*/ 405 w 512"/>
              <a:gd name="T37" fmla="*/ 213 h 512"/>
              <a:gd name="T38" fmla="*/ 106 w 512"/>
              <a:gd name="T39" fmla="*/ 213 h 512"/>
              <a:gd name="T40" fmla="*/ 96 w 512"/>
              <a:gd name="T41" fmla="*/ 224 h 512"/>
              <a:gd name="T42" fmla="*/ 106 w 512"/>
              <a:gd name="T43" fmla="*/ 234 h 512"/>
              <a:gd name="T44" fmla="*/ 405 w 512"/>
              <a:gd name="T45" fmla="*/ 234 h 512"/>
              <a:gd name="T46" fmla="*/ 416 w 512"/>
              <a:gd name="T47" fmla="*/ 224 h 512"/>
              <a:gd name="T48" fmla="*/ 416 w 512"/>
              <a:gd name="T49" fmla="*/ 288 h 512"/>
              <a:gd name="T50" fmla="*/ 405 w 512"/>
              <a:gd name="T51" fmla="*/ 277 h 512"/>
              <a:gd name="T52" fmla="*/ 106 w 512"/>
              <a:gd name="T53" fmla="*/ 277 h 512"/>
              <a:gd name="T54" fmla="*/ 96 w 512"/>
              <a:gd name="T55" fmla="*/ 288 h 512"/>
              <a:gd name="T56" fmla="*/ 106 w 512"/>
              <a:gd name="T57" fmla="*/ 298 h 512"/>
              <a:gd name="T58" fmla="*/ 405 w 512"/>
              <a:gd name="T59" fmla="*/ 298 h 512"/>
              <a:gd name="T60" fmla="*/ 416 w 512"/>
              <a:gd name="T61" fmla="*/ 288 h 512"/>
              <a:gd name="T62" fmla="*/ 416 w 512"/>
              <a:gd name="T63" fmla="*/ 352 h 512"/>
              <a:gd name="T64" fmla="*/ 405 w 512"/>
              <a:gd name="T65" fmla="*/ 341 h 512"/>
              <a:gd name="T66" fmla="*/ 106 w 512"/>
              <a:gd name="T67" fmla="*/ 341 h 512"/>
              <a:gd name="T68" fmla="*/ 96 w 512"/>
              <a:gd name="T69" fmla="*/ 352 h 512"/>
              <a:gd name="T70" fmla="*/ 106 w 512"/>
              <a:gd name="T71" fmla="*/ 362 h 512"/>
              <a:gd name="T72" fmla="*/ 405 w 512"/>
              <a:gd name="T73" fmla="*/ 362 h 512"/>
              <a:gd name="T74" fmla="*/ 416 w 512"/>
              <a:gd name="T75"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170"/>
                </a:moveTo>
                <a:cubicBezTo>
                  <a:pt x="106" y="170"/>
                  <a:pt x="106" y="170"/>
                  <a:pt x="106" y="170"/>
                </a:cubicBezTo>
                <a:cubicBezTo>
                  <a:pt x="100" y="170"/>
                  <a:pt x="96" y="166"/>
                  <a:pt x="96" y="160"/>
                </a:cubicBezTo>
                <a:cubicBezTo>
                  <a:pt x="96" y="154"/>
                  <a:pt x="100" y="149"/>
                  <a:pt x="106" y="149"/>
                </a:cubicBezTo>
                <a:cubicBezTo>
                  <a:pt x="405" y="149"/>
                  <a:pt x="405" y="149"/>
                  <a:pt x="405" y="149"/>
                </a:cubicBezTo>
                <a:cubicBezTo>
                  <a:pt x="411" y="149"/>
                  <a:pt x="416" y="154"/>
                  <a:pt x="416" y="160"/>
                </a:cubicBezTo>
                <a:cubicBezTo>
                  <a:pt x="416" y="166"/>
                  <a:pt x="411" y="170"/>
                  <a:pt x="405" y="170"/>
                </a:cubicBezTo>
                <a:close/>
                <a:moveTo>
                  <a:pt x="416" y="224"/>
                </a:moveTo>
                <a:cubicBezTo>
                  <a:pt x="416" y="218"/>
                  <a:pt x="411" y="213"/>
                  <a:pt x="405" y="213"/>
                </a:cubicBezTo>
                <a:cubicBezTo>
                  <a:pt x="106" y="213"/>
                  <a:pt x="106" y="213"/>
                  <a:pt x="106" y="213"/>
                </a:cubicBezTo>
                <a:cubicBezTo>
                  <a:pt x="100" y="213"/>
                  <a:pt x="96" y="218"/>
                  <a:pt x="96" y="224"/>
                </a:cubicBezTo>
                <a:cubicBezTo>
                  <a:pt x="96" y="230"/>
                  <a:pt x="100" y="234"/>
                  <a:pt x="106" y="234"/>
                </a:cubicBezTo>
                <a:cubicBezTo>
                  <a:pt x="405" y="234"/>
                  <a:pt x="405" y="234"/>
                  <a:pt x="405" y="234"/>
                </a:cubicBezTo>
                <a:cubicBezTo>
                  <a:pt x="411" y="234"/>
                  <a:pt x="416" y="230"/>
                  <a:pt x="416" y="224"/>
                </a:cubicBezTo>
                <a:close/>
                <a:moveTo>
                  <a:pt x="416" y="288"/>
                </a:moveTo>
                <a:cubicBezTo>
                  <a:pt x="416" y="282"/>
                  <a:pt x="411" y="277"/>
                  <a:pt x="405" y="277"/>
                </a:cubicBezTo>
                <a:cubicBezTo>
                  <a:pt x="106" y="277"/>
                  <a:pt x="106" y="277"/>
                  <a:pt x="106" y="277"/>
                </a:cubicBezTo>
                <a:cubicBezTo>
                  <a:pt x="100" y="277"/>
                  <a:pt x="96" y="282"/>
                  <a:pt x="96" y="288"/>
                </a:cubicBezTo>
                <a:cubicBezTo>
                  <a:pt x="96" y="294"/>
                  <a:pt x="100" y="298"/>
                  <a:pt x="106" y="298"/>
                </a:cubicBezTo>
                <a:cubicBezTo>
                  <a:pt x="405" y="298"/>
                  <a:pt x="405" y="298"/>
                  <a:pt x="405" y="298"/>
                </a:cubicBezTo>
                <a:cubicBezTo>
                  <a:pt x="411" y="298"/>
                  <a:pt x="416" y="294"/>
                  <a:pt x="416" y="288"/>
                </a:cubicBezTo>
                <a:close/>
                <a:moveTo>
                  <a:pt x="416" y="352"/>
                </a:moveTo>
                <a:cubicBezTo>
                  <a:pt x="416" y="346"/>
                  <a:pt x="411" y="341"/>
                  <a:pt x="405" y="341"/>
                </a:cubicBezTo>
                <a:cubicBezTo>
                  <a:pt x="106" y="341"/>
                  <a:pt x="106" y="341"/>
                  <a:pt x="106" y="341"/>
                </a:cubicBezTo>
                <a:cubicBezTo>
                  <a:pt x="100" y="341"/>
                  <a:pt x="96" y="346"/>
                  <a:pt x="96" y="352"/>
                </a:cubicBezTo>
                <a:cubicBezTo>
                  <a:pt x="96" y="358"/>
                  <a:pt x="100" y="362"/>
                  <a:pt x="106" y="362"/>
                </a:cubicBezTo>
                <a:cubicBezTo>
                  <a:pt x="405" y="362"/>
                  <a:pt x="405" y="362"/>
                  <a:pt x="405" y="362"/>
                </a:cubicBezTo>
                <a:cubicBezTo>
                  <a:pt x="411" y="362"/>
                  <a:pt x="416" y="358"/>
                  <a:pt x="416" y="3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a:latin typeface="+mj-lt"/>
              <a:ea typeface="华文细黑" panose="02010600040101010101" pitchFamily="2" charset="-122"/>
            </a:endParaRPr>
          </a:p>
        </p:txBody>
      </p:sp>
    </p:spTree>
    <p:extLst>
      <p:ext uri="{BB962C8B-B14F-4D97-AF65-F5344CB8AC3E}">
        <p14:creationId xmlns:p14="http://schemas.microsoft.com/office/powerpoint/2010/main" val="31047800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04A04-4F44-A85A-B72C-A1F071BF2F9F}"/>
              </a:ext>
            </a:extLst>
          </p:cNvPr>
          <p:cNvSpPr>
            <a:spLocks noGrp="1"/>
          </p:cNvSpPr>
          <p:nvPr>
            <p:ph type="title"/>
          </p:nvPr>
        </p:nvSpPr>
        <p:spPr/>
        <p:txBody>
          <a:bodyPr/>
          <a:lstStyle/>
          <a:p>
            <a:r>
              <a:rPr lang="en-US" dirty="0"/>
              <a:t>Opportunity Status</a:t>
            </a:r>
          </a:p>
        </p:txBody>
      </p:sp>
      <p:sp>
        <p:nvSpPr>
          <p:cNvPr id="2" name="Arrow: Pentagon 1">
            <a:extLst>
              <a:ext uri="{FF2B5EF4-FFF2-40B4-BE49-F238E27FC236}">
                <a16:creationId xmlns:a16="http://schemas.microsoft.com/office/drawing/2014/main" id="{ACAB8CDE-B518-001E-3A2D-0637976173C9}"/>
              </a:ext>
            </a:extLst>
          </p:cNvPr>
          <p:cNvSpPr/>
          <p:nvPr/>
        </p:nvSpPr>
        <p:spPr bwMode="gray">
          <a:xfrm>
            <a:off x="493111" y="1911631"/>
            <a:ext cx="1828800" cy="640080"/>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Opportunity 1</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Arrow: Pentagon 3">
            <a:extLst>
              <a:ext uri="{FF2B5EF4-FFF2-40B4-BE49-F238E27FC236}">
                <a16:creationId xmlns:a16="http://schemas.microsoft.com/office/drawing/2014/main" id="{7EC678B3-85F3-02BD-3BE9-9FE46A379D8F}"/>
              </a:ext>
            </a:extLst>
          </p:cNvPr>
          <p:cNvSpPr/>
          <p:nvPr/>
        </p:nvSpPr>
        <p:spPr bwMode="gray">
          <a:xfrm>
            <a:off x="493111" y="2765705"/>
            <a:ext cx="1828800" cy="640080"/>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Opportunity 2</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Arrow: Pentagon 4">
            <a:extLst>
              <a:ext uri="{FF2B5EF4-FFF2-40B4-BE49-F238E27FC236}">
                <a16:creationId xmlns:a16="http://schemas.microsoft.com/office/drawing/2014/main" id="{D6A60A93-0C94-8342-3913-33CC34F1C482}"/>
              </a:ext>
            </a:extLst>
          </p:cNvPr>
          <p:cNvSpPr/>
          <p:nvPr/>
        </p:nvSpPr>
        <p:spPr bwMode="gray">
          <a:xfrm>
            <a:off x="493111" y="3619779"/>
            <a:ext cx="1828800" cy="640080"/>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Opportunity 3</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Arrow: Pentagon 5">
            <a:extLst>
              <a:ext uri="{FF2B5EF4-FFF2-40B4-BE49-F238E27FC236}">
                <a16:creationId xmlns:a16="http://schemas.microsoft.com/office/drawing/2014/main" id="{A87DB166-DDE4-EBBB-26CB-69747F883BDC}"/>
              </a:ext>
            </a:extLst>
          </p:cNvPr>
          <p:cNvSpPr/>
          <p:nvPr/>
        </p:nvSpPr>
        <p:spPr bwMode="gray">
          <a:xfrm>
            <a:off x="493111" y="4473853"/>
            <a:ext cx="1828800" cy="640080"/>
          </a:xfrm>
          <a:prstGeom prst="homePlate">
            <a:avLst>
              <a:gd name="adj" fmla="val 27509"/>
            </a:avLst>
          </a:prstGeom>
          <a:solidFill>
            <a:srgbClr val="438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Opportunity 4</a:t>
            </a:r>
            <a:endParaRPr kumimoji="0" lang="en-IN" sz="14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B54F4FE6-1378-6E52-5F35-88CF3DA07B95}"/>
              </a:ext>
            </a:extLst>
          </p:cNvPr>
          <p:cNvSpPr/>
          <p:nvPr/>
        </p:nvSpPr>
        <p:spPr bwMode="gray">
          <a:xfrm>
            <a:off x="2503170" y="1040130"/>
            <a:ext cx="1668780" cy="708660"/>
          </a:xfrm>
          <a:prstGeom prst="rect">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Introduction Email / Call</a:t>
            </a:r>
          </a:p>
        </p:txBody>
      </p:sp>
      <p:sp>
        <p:nvSpPr>
          <p:cNvPr id="9" name="Rectangle 8">
            <a:extLst>
              <a:ext uri="{FF2B5EF4-FFF2-40B4-BE49-F238E27FC236}">
                <a16:creationId xmlns:a16="http://schemas.microsoft.com/office/drawing/2014/main" id="{D3BEF015-E1D1-1BDA-6738-29F57B6E6E83}"/>
              </a:ext>
            </a:extLst>
          </p:cNvPr>
          <p:cNvSpPr/>
          <p:nvPr/>
        </p:nvSpPr>
        <p:spPr bwMode="gray">
          <a:xfrm>
            <a:off x="4397550" y="1040130"/>
            <a:ext cx="1668780" cy="708660"/>
          </a:xfrm>
          <a:prstGeom prst="rect">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First Meeting</a:t>
            </a:r>
          </a:p>
        </p:txBody>
      </p:sp>
      <p:sp>
        <p:nvSpPr>
          <p:cNvPr id="10" name="Rectangle 9">
            <a:extLst>
              <a:ext uri="{FF2B5EF4-FFF2-40B4-BE49-F238E27FC236}">
                <a16:creationId xmlns:a16="http://schemas.microsoft.com/office/drawing/2014/main" id="{4A323A83-6E62-F634-C8C8-67E34F761D45}"/>
              </a:ext>
            </a:extLst>
          </p:cNvPr>
          <p:cNvSpPr/>
          <p:nvPr/>
        </p:nvSpPr>
        <p:spPr bwMode="gray">
          <a:xfrm>
            <a:off x="6291930" y="1040130"/>
            <a:ext cx="1668780" cy="708660"/>
          </a:xfrm>
          <a:prstGeom prst="rect">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Proposal</a:t>
            </a:r>
          </a:p>
        </p:txBody>
      </p:sp>
      <p:sp>
        <p:nvSpPr>
          <p:cNvPr id="13" name="Rectangle 12">
            <a:extLst>
              <a:ext uri="{FF2B5EF4-FFF2-40B4-BE49-F238E27FC236}">
                <a16:creationId xmlns:a16="http://schemas.microsoft.com/office/drawing/2014/main" id="{520C5C70-3564-4957-90A7-368F734DAB5B}"/>
              </a:ext>
            </a:extLst>
          </p:cNvPr>
          <p:cNvSpPr/>
          <p:nvPr/>
        </p:nvSpPr>
        <p:spPr bwMode="gray">
          <a:xfrm>
            <a:off x="8186310" y="1040130"/>
            <a:ext cx="1668780" cy="708660"/>
          </a:xfrm>
          <a:prstGeom prst="rect">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Discussion</a:t>
            </a:r>
          </a:p>
        </p:txBody>
      </p:sp>
      <p:sp>
        <p:nvSpPr>
          <p:cNvPr id="20" name="Rectangle 19">
            <a:extLst>
              <a:ext uri="{FF2B5EF4-FFF2-40B4-BE49-F238E27FC236}">
                <a16:creationId xmlns:a16="http://schemas.microsoft.com/office/drawing/2014/main" id="{F10D6C82-610A-8606-5EFB-E88F44370EB8}"/>
              </a:ext>
            </a:extLst>
          </p:cNvPr>
          <p:cNvSpPr/>
          <p:nvPr/>
        </p:nvSpPr>
        <p:spPr bwMode="gray">
          <a:xfrm>
            <a:off x="10080692" y="1040130"/>
            <a:ext cx="1668780" cy="708660"/>
          </a:xfrm>
          <a:prstGeom prst="rect">
            <a:avLst/>
          </a:prstGeom>
          <a:solidFill>
            <a:schemeClr val="bg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Deal Finalization</a:t>
            </a:r>
          </a:p>
        </p:txBody>
      </p:sp>
      <p:sp>
        <p:nvSpPr>
          <p:cNvPr id="60" name="Rectangle 59">
            <a:extLst>
              <a:ext uri="{FF2B5EF4-FFF2-40B4-BE49-F238E27FC236}">
                <a16:creationId xmlns:a16="http://schemas.microsoft.com/office/drawing/2014/main" id="{E258950B-04AB-FCAC-16A4-D6501886E932}"/>
              </a:ext>
            </a:extLst>
          </p:cNvPr>
          <p:cNvSpPr/>
          <p:nvPr/>
        </p:nvSpPr>
        <p:spPr bwMode="gray">
          <a:xfrm>
            <a:off x="2503170" y="1911631"/>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 name="Rectangle 60">
            <a:extLst>
              <a:ext uri="{FF2B5EF4-FFF2-40B4-BE49-F238E27FC236}">
                <a16:creationId xmlns:a16="http://schemas.microsoft.com/office/drawing/2014/main" id="{54F31132-D23D-28D9-E418-4C4C1A5AAE10}"/>
              </a:ext>
            </a:extLst>
          </p:cNvPr>
          <p:cNvSpPr/>
          <p:nvPr/>
        </p:nvSpPr>
        <p:spPr bwMode="gray">
          <a:xfrm>
            <a:off x="4397551" y="1911631"/>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2" name="Rectangle 61">
            <a:extLst>
              <a:ext uri="{FF2B5EF4-FFF2-40B4-BE49-F238E27FC236}">
                <a16:creationId xmlns:a16="http://schemas.microsoft.com/office/drawing/2014/main" id="{D9FE63A3-4657-1B04-268F-FE81A1508FB1}"/>
              </a:ext>
            </a:extLst>
          </p:cNvPr>
          <p:cNvSpPr/>
          <p:nvPr/>
        </p:nvSpPr>
        <p:spPr bwMode="gray">
          <a:xfrm>
            <a:off x="6291932" y="1911631"/>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3" name="Rectangle 62">
            <a:extLst>
              <a:ext uri="{FF2B5EF4-FFF2-40B4-BE49-F238E27FC236}">
                <a16:creationId xmlns:a16="http://schemas.microsoft.com/office/drawing/2014/main" id="{38535027-1625-22FD-F57A-0DCD804975B5}"/>
              </a:ext>
            </a:extLst>
          </p:cNvPr>
          <p:cNvSpPr/>
          <p:nvPr/>
        </p:nvSpPr>
        <p:spPr bwMode="gray">
          <a:xfrm>
            <a:off x="8186313" y="1911631"/>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4" name="Rectangle 63">
            <a:extLst>
              <a:ext uri="{FF2B5EF4-FFF2-40B4-BE49-F238E27FC236}">
                <a16:creationId xmlns:a16="http://schemas.microsoft.com/office/drawing/2014/main" id="{3E7090B2-D798-6A3D-39E5-B02DDF32D3B3}"/>
              </a:ext>
            </a:extLst>
          </p:cNvPr>
          <p:cNvSpPr/>
          <p:nvPr/>
        </p:nvSpPr>
        <p:spPr bwMode="gray">
          <a:xfrm>
            <a:off x="10080692" y="1911631"/>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5" name="Rectangle 64">
            <a:extLst>
              <a:ext uri="{FF2B5EF4-FFF2-40B4-BE49-F238E27FC236}">
                <a16:creationId xmlns:a16="http://schemas.microsoft.com/office/drawing/2014/main" id="{7702A9C3-A977-C292-D389-1A774C301A8A}"/>
              </a:ext>
            </a:extLst>
          </p:cNvPr>
          <p:cNvSpPr/>
          <p:nvPr/>
        </p:nvSpPr>
        <p:spPr bwMode="gray">
          <a:xfrm>
            <a:off x="2503170" y="2765705"/>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5" name="Rectangle 74">
            <a:extLst>
              <a:ext uri="{FF2B5EF4-FFF2-40B4-BE49-F238E27FC236}">
                <a16:creationId xmlns:a16="http://schemas.microsoft.com/office/drawing/2014/main" id="{AAC8CA14-7C53-91F9-7D21-C3E4E5A7B586}"/>
              </a:ext>
            </a:extLst>
          </p:cNvPr>
          <p:cNvSpPr/>
          <p:nvPr/>
        </p:nvSpPr>
        <p:spPr bwMode="gray">
          <a:xfrm>
            <a:off x="4397551" y="2765705"/>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6" name="Rectangle 75">
            <a:extLst>
              <a:ext uri="{FF2B5EF4-FFF2-40B4-BE49-F238E27FC236}">
                <a16:creationId xmlns:a16="http://schemas.microsoft.com/office/drawing/2014/main" id="{6D5A46F7-7E30-0880-04AF-08069C5BF4C6}"/>
              </a:ext>
            </a:extLst>
          </p:cNvPr>
          <p:cNvSpPr/>
          <p:nvPr/>
        </p:nvSpPr>
        <p:spPr bwMode="gray">
          <a:xfrm>
            <a:off x="6291932" y="2765705"/>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7" name="Rectangle 76">
            <a:extLst>
              <a:ext uri="{FF2B5EF4-FFF2-40B4-BE49-F238E27FC236}">
                <a16:creationId xmlns:a16="http://schemas.microsoft.com/office/drawing/2014/main" id="{BE8BDE88-251F-91C3-9318-F8DCA464454A}"/>
              </a:ext>
            </a:extLst>
          </p:cNvPr>
          <p:cNvSpPr/>
          <p:nvPr/>
        </p:nvSpPr>
        <p:spPr bwMode="gray">
          <a:xfrm>
            <a:off x="8186313" y="2765705"/>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8" name="Rectangle 77">
            <a:extLst>
              <a:ext uri="{FF2B5EF4-FFF2-40B4-BE49-F238E27FC236}">
                <a16:creationId xmlns:a16="http://schemas.microsoft.com/office/drawing/2014/main" id="{C6DD176D-B007-6FDB-40A2-8C338928C7D1}"/>
              </a:ext>
            </a:extLst>
          </p:cNvPr>
          <p:cNvSpPr/>
          <p:nvPr/>
        </p:nvSpPr>
        <p:spPr bwMode="gray">
          <a:xfrm>
            <a:off x="10080692" y="2765705"/>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9" name="Rectangle 78">
            <a:extLst>
              <a:ext uri="{FF2B5EF4-FFF2-40B4-BE49-F238E27FC236}">
                <a16:creationId xmlns:a16="http://schemas.microsoft.com/office/drawing/2014/main" id="{FE0C7171-F376-C1C0-CB0C-86DFF8A6816B}"/>
              </a:ext>
            </a:extLst>
          </p:cNvPr>
          <p:cNvSpPr/>
          <p:nvPr/>
        </p:nvSpPr>
        <p:spPr bwMode="gray">
          <a:xfrm>
            <a:off x="2503170" y="3619779"/>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0" name="Rectangle 79">
            <a:extLst>
              <a:ext uri="{FF2B5EF4-FFF2-40B4-BE49-F238E27FC236}">
                <a16:creationId xmlns:a16="http://schemas.microsoft.com/office/drawing/2014/main" id="{62B4CFC3-5095-732C-A420-F0A52D26D9B8}"/>
              </a:ext>
            </a:extLst>
          </p:cNvPr>
          <p:cNvSpPr/>
          <p:nvPr/>
        </p:nvSpPr>
        <p:spPr bwMode="gray">
          <a:xfrm>
            <a:off x="4397551" y="3619779"/>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1" name="Rectangle 80">
            <a:extLst>
              <a:ext uri="{FF2B5EF4-FFF2-40B4-BE49-F238E27FC236}">
                <a16:creationId xmlns:a16="http://schemas.microsoft.com/office/drawing/2014/main" id="{45D1E624-E49D-5135-348D-18E17C95EF06}"/>
              </a:ext>
            </a:extLst>
          </p:cNvPr>
          <p:cNvSpPr/>
          <p:nvPr/>
        </p:nvSpPr>
        <p:spPr bwMode="gray">
          <a:xfrm>
            <a:off x="6291932" y="3619779"/>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2" name="Rectangle 81">
            <a:extLst>
              <a:ext uri="{FF2B5EF4-FFF2-40B4-BE49-F238E27FC236}">
                <a16:creationId xmlns:a16="http://schemas.microsoft.com/office/drawing/2014/main" id="{6AF6A8B1-7FD1-F65C-89F3-C20F20562F22}"/>
              </a:ext>
            </a:extLst>
          </p:cNvPr>
          <p:cNvSpPr/>
          <p:nvPr/>
        </p:nvSpPr>
        <p:spPr bwMode="gray">
          <a:xfrm>
            <a:off x="8186313" y="3619779"/>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3" name="Rectangle 82">
            <a:extLst>
              <a:ext uri="{FF2B5EF4-FFF2-40B4-BE49-F238E27FC236}">
                <a16:creationId xmlns:a16="http://schemas.microsoft.com/office/drawing/2014/main" id="{19F9896C-B651-BFBA-186A-D1C3DBDE6B81}"/>
              </a:ext>
            </a:extLst>
          </p:cNvPr>
          <p:cNvSpPr/>
          <p:nvPr/>
        </p:nvSpPr>
        <p:spPr bwMode="gray">
          <a:xfrm>
            <a:off x="10080692" y="3619779"/>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4" name="Rectangle 83">
            <a:extLst>
              <a:ext uri="{FF2B5EF4-FFF2-40B4-BE49-F238E27FC236}">
                <a16:creationId xmlns:a16="http://schemas.microsoft.com/office/drawing/2014/main" id="{CC4ABD60-8118-731E-6A4F-9E49C6CD0FBD}"/>
              </a:ext>
            </a:extLst>
          </p:cNvPr>
          <p:cNvSpPr/>
          <p:nvPr/>
        </p:nvSpPr>
        <p:spPr bwMode="gray">
          <a:xfrm>
            <a:off x="2503170" y="4473853"/>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5" name="Rectangle 84">
            <a:extLst>
              <a:ext uri="{FF2B5EF4-FFF2-40B4-BE49-F238E27FC236}">
                <a16:creationId xmlns:a16="http://schemas.microsoft.com/office/drawing/2014/main" id="{FA25DE8B-B83C-BD8B-FA9D-22F53AC0790D}"/>
              </a:ext>
            </a:extLst>
          </p:cNvPr>
          <p:cNvSpPr/>
          <p:nvPr/>
        </p:nvSpPr>
        <p:spPr bwMode="gray">
          <a:xfrm>
            <a:off x="4397551" y="4473853"/>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6" name="Rectangle 85">
            <a:extLst>
              <a:ext uri="{FF2B5EF4-FFF2-40B4-BE49-F238E27FC236}">
                <a16:creationId xmlns:a16="http://schemas.microsoft.com/office/drawing/2014/main" id="{9ED897F6-9C07-6245-94ED-609185A3D2CF}"/>
              </a:ext>
            </a:extLst>
          </p:cNvPr>
          <p:cNvSpPr/>
          <p:nvPr/>
        </p:nvSpPr>
        <p:spPr bwMode="gray">
          <a:xfrm>
            <a:off x="6291932" y="4473853"/>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7" name="Rectangle 86">
            <a:extLst>
              <a:ext uri="{FF2B5EF4-FFF2-40B4-BE49-F238E27FC236}">
                <a16:creationId xmlns:a16="http://schemas.microsoft.com/office/drawing/2014/main" id="{1799B3FA-6723-4FF2-145A-10C037D33425}"/>
              </a:ext>
            </a:extLst>
          </p:cNvPr>
          <p:cNvSpPr/>
          <p:nvPr/>
        </p:nvSpPr>
        <p:spPr bwMode="gray">
          <a:xfrm>
            <a:off x="8186313" y="4473853"/>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8" name="Rectangle 87">
            <a:extLst>
              <a:ext uri="{FF2B5EF4-FFF2-40B4-BE49-F238E27FC236}">
                <a16:creationId xmlns:a16="http://schemas.microsoft.com/office/drawing/2014/main" id="{55688ECF-E80C-351F-B276-9ED822AD8AA7}"/>
              </a:ext>
            </a:extLst>
          </p:cNvPr>
          <p:cNvSpPr/>
          <p:nvPr/>
        </p:nvSpPr>
        <p:spPr bwMode="gray">
          <a:xfrm>
            <a:off x="10080692" y="4473853"/>
            <a:ext cx="1668780" cy="640080"/>
          </a:xfrm>
          <a:prstGeom prst="rect">
            <a:avLst/>
          </a:prstGeom>
          <a:ln w="3175">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9" name="Rectangle 88">
            <a:extLst>
              <a:ext uri="{FF2B5EF4-FFF2-40B4-BE49-F238E27FC236}">
                <a16:creationId xmlns:a16="http://schemas.microsoft.com/office/drawing/2014/main" id="{E0969CCE-64F0-6CEB-7A33-36BFB975BF78}"/>
              </a:ext>
            </a:extLst>
          </p:cNvPr>
          <p:cNvSpPr/>
          <p:nvPr/>
        </p:nvSpPr>
        <p:spPr bwMode="gray">
          <a:xfrm>
            <a:off x="5063490" y="6187278"/>
            <a:ext cx="6332220" cy="525780"/>
          </a:xfrm>
          <a:prstGeom prst="rect">
            <a:avLst/>
          </a:prstGeom>
          <a:ln w="3175">
            <a:solidFill>
              <a:schemeClr val="tx1"/>
            </a:solidFill>
            <a:headEnd/>
            <a:tailEnd/>
          </a:ln>
        </p:spPr>
        <p:style>
          <a:lnRef idx="2">
            <a:schemeClr val="dk1"/>
          </a:lnRef>
          <a:fillRef idx="1">
            <a:schemeClr val="lt1"/>
          </a:fillRef>
          <a:effectRef idx="0">
            <a:schemeClr val="dk1"/>
          </a:effectRef>
          <a:fontRef idx="minor">
            <a:schemeClr val="dk1"/>
          </a:fontRef>
        </p:style>
        <p:txBody>
          <a:bodyPr wrap="square" lIns="88900" tIns="88900" rIns="88900" bIns="88900" rtlCol="0" anchor="ctr"/>
          <a:lstStyle/>
          <a:p>
            <a:pPr>
              <a:lnSpc>
                <a:spcPct val="106000"/>
              </a:lnSpc>
              <a:buFont typeface="Wingdings 2" pitchFamily="18" charset="2"/>
              <a:buNone/>
            </a:pPr>
            <a:r>
              <a:rPr lang="en-US" sz="1600" b="1" dirty="0">
                <a:solidFill>
                  <a:schemeClr val="tx1"/>
                </a:solidFill>
              </a:rPr>
              <a:t>Legend:</a:t>
            </a:r>
            <a:r>
              <a:rPr lang="en-US" sz="1600" dirty="0">
                <a:solidFill>
                  <a:schemeClr val="tx1"/>
                </a:solidFill>
              </a:rPr>
              <a:t>	Completed		In-Progress	Future Scope</a:t>
            </a:r>
          </a:p>
        </p:txBody>
      </p:sp>
      <p:grpSp>
        <p:nvGrpSpPr>
          <p:cNvPr id="93" name="Group 699">
            <a:extLst>
              <a:ext uri="{FF2B5EF4-FFF2-40B4-BE49-F238E27FC236}">
                <a16:creationId xmlns:a16="http://schemas.microsoft.com/office/drawing/2014/main" id="{78144F2C-C96D-7363-3DD1-DBCA7E9AD1D0}"/>
              </a:ext>
            </a:extLst>
          </p:cNvPr>
          <p:cNvGrpSpPr>
            <a:grpSpLocks noChangeAspect="1"/>
          </p:cNvGrpSpPr>
          <p:nvPr/>
        </p:nvGrpSpPr>
        <p:grpSpPr bwMode="auto">
          <a:xfrm>
            <a:off x="8987506" y="6313008"/>
            <a:ext cx="274320" cy="274320"/>
            <a:chOff x="4147" y="2931"/>
            <a:chExt cx="340" cy="340"/>
          </a:xfrm>
          <a:solidFill>
            <a:srgbClr val="FF9933"/>
          </a:solidFill>
        </p:grpSpPr>
        <p:sp>
          <p:nvSpPr>
            <p:cNvPr id="98" name="Freeform 852">
              <a:extLst>
                <a:ext uri="{FF2B5EF4-FFF2-40B4-BE49-F238E27FC236}">
                  <a16:creationId xmlns:a16="http://schemas.microsoft.com/office/drawing/2014/main" id="{6D54B05C-98AF-BBC3-AF45-A9CC9D0425CF}"/>
                </a:ext>
              </a:extLst>
            </p:cNvPr>
            <p:cNvSpPr>
              <a:spLocks noEditPoints="1"/>
            </p:cNvSpPr>
            <p:nvPr/>
          </p:nvSpPr>
          <p:spPr bwMode="auto">
            <a:xfrm>
              <a:off x="4147" y="293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FFC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853">
              <a:extLst>
                <a:ext uri="{FF2B5EF4-FFF2-40B4-BE49-F238E27FC236}">
                  <a16:creationId xmlns:a16="http://schemas.microsoft.com/office/drawing/2014/main" id="{4CA8F51F-6D45-E756-1C51-D85F8483E2CD}"/>
                </a:ext>
              </a:extLst>
            </p:cNvPr>
            <p:cNvSpPr>
              <a:spLocks noEditPoints="1"/>
            </p:cNvSpPr>
            <p:nvPr/>
          </p:nvSpPr>
          <p:spPr bwMode="auto">
            <a:xfrm>
              <a:off x="4211" y="2995"/>
              <a:ext cx="212" cy="212"/>
            </a:xfrm>
            <a:custGeom>
              <a:avLst/>
              <a:gdLst>
                <a:gd name="T0" fmla="*/ 170 w 320"/>
                <a:gd name="T1" fmla="*/ 10 h 320"/>
                <a:gd name="T2" fmla="*/ 170 w 320"/>
                <a:gd name="T3" fmla="*/ 85 h 320"/>
                <a:gd name="T4" fmla="*/ 160 w 320"/>
                <a:gd name="T5" fmla="*/ 96 h 320"/>
                <a:gd name="T6" fmla="*/ 149 w 320"/>
                <a:gd name="T7" fmla="*/ 85 h 320"/>
                <a:gd name="T8" fmla="*/ 149 w 320"/>
                <a:gd name="T9" fmla="*/ 10 h 320"/>
                <a:gd name="T10" fmla="*/ 160 w 320"/>
                <a:gd name="T11" fmla="*/ 0 h 320"/>
                <a:gd name="T12" fmla="*/ 170 w 320"/>
                <a:gd name="T13" fmla="*/ 10 h 320"/>
                <a:gd name="T14" fmla="*/ 213 w 320"/>
                <a:gd name="T15" fmla="*/ 117 h 320"/>
                <a:gd name="T16" fmla="*/ 221 w 320"/>
                <a:gd name="T17" fmla="*/ 114 h 320"/>
                <a:gd name="T18" fmla="*/ 274 w 320"/>
                <a:gd name="T19" fmla="*/ 61 h 320"/>
                <a:gd name="T20" fmla="*/ 274 w 320"/>
                <a:gd name="T21" fmla="*/ 45 h 320"/>
                <a:gd name="T22" fmla="*/ 259 w 320"/>
                <a:gd name="T23" fmla="*/ 45 h 320"/>
                <a:gd name="T24" fmla="*/ 205 w 320"/>
                <a:gd name="T25" fmla="*/ 99 h 320"/>
                <a:gd name="T26" fmla="*/ 205 w 320"/>
                <a:gd name="T27" fmla="*/ 114 h 320"/>
                <a:gd name="T28" fmla="*/ 213 w 320"/>
                <a:gd name="T29" fmla="*/ 117 h 320"/>
                <a:gd name="T30" fmla="*/ 309 w 320"/>
                <a:gd name="T31" fmla="*/ 149 h 320"/>
                <a:gd name="T32" fmla="*/ 234 w 320"/>
                <a:gd name="T33" fmla="*/ 149 h 320"/>
                <a:gd name="T34" fmla="*/ 224 w 320"/>
                <a:gd name="T35" fmla="*/ 160 h 320"/>
                <a:gd name="T36" fmla="*/ 234 w 320"/>
                <a:gd name="T37" fmla="*/ 170 h 320"/>
                <a:gd name="T38" fmla="*/ 309 w 320"/>
                <a:gd name="T39" fmla="*/ 170 h 320"/>
                <a:gd name="T40" fmla="*/ 320 w 320"/>
                <a:gd name="T41" fmla="*/ 160 h 320"/>
                <a:gd name="T42" fmla="*/ 309 w 320"/>
                <a:gd name="T43" fmla="*/ 149 h 320"/>
                <a:gd name="T44" fmla="*/ 221 w 320"/>
                <a:gd name="T45" fmla="*/ 205 h 320"/>
                <a:gd name="T46" fmla="*/ 205 w 320"/>
                <a:gd name="T47" fmla="*/ 205 h 320"/>
                <a:gd name="T48" fmla="*/ 205 w 320"/>
                <a:gd name="T49" fmla="*/ 221 h 320"/>
                <a:gd name="T50" fmla="*/ 259 w 320"/>
                <a:gd name="T51" fmla="*/ 274 h 320"/>
                <a:gd name="T52" fmla="*/ 266 w 320"/>
                <a:gd name="T53" fmla="*/ 277 h 320"/>
                <a:gd name="T54" fmla="*/ 274 w 320"/>
                <a:gd name="T55" fmla="*/ 274 h 320"/>
                <a:gd name="T56" fmla="*/ 274 w 320"/>
                <a:gd name="T57" fmla="*/ 259 h 320"/>
                <a:gd name="T58" fmla="*/ 221 w 320"/>
                <a:gd name="T59" fmla="*/ 205 h 320"/>
                <a:gd name="T60" fmla="*/ 160 w 320"/>
                <a:gd name="T61" fmla="*/ 224 h 320"/>
                <a:gd name="T62" fmla="*/ 149 w 320"/>
                <a:gd name="T63" fmla="*/ 234 h 320"/>
                <a:gd name="T64" fmla="*/ 149 w 320"/>
                <a:gd name="T65" fmla="*/ 309 h 320"/>
                <a:gd name="T66" fmla="*/ 160 w 320"/>
                <a:gd name="T67" fmla="*/ 320 h 320"/>
                <a:gd name="T68" fmla="*/ 170 w 320"/>
                <a:gd name="T69" fmla="*/ 309 h 320"/>
                <a:gd name="T70" fmla="*/ 170 w 320"/>
                <a:gd name="T71" fmla="*/ 234 h 320"/>
                <a:gd name="T72" fmla="*/ 160 w 320"/>
                <a:gd name="T73" fmla="*/ 224 h 320"/>
                <a:gd name="T74" fmla="*/ 99 w 320"/>
                <a:gd name="T75" fmla="*/ 205 h 320"/>
                <a:gd name="T76" fmla="*/ 45 w 320"/>
                <a:gd name="T77" fmla="*/ 259 h 320"/>
                <a:gd name="T78" fmla="*/ 45 w 320"/>
                <a:gd name="T79" fmla="*/ 274 h 320"/>
                <a:gd name="T80" fmla="*/ 53 w 320"/>
                <a:gd name="T81" fmla="*/ 277 h 320"/>
                <a:gd name="T82" fmla="*/ 61 w 320"/>
                <a:gd name="T83" fmla="*/ 274 h 320"/>
                <a:gd name="T84" fmla="*/ 114 w 320"/>
                <a:gd name="T85" fmla="*/ 221 h 320"/>
                <a:gd name="T86" fmla="*/ 114 w 320"/>
                <a:gd name="T87" fmla="*/ 205 h 320"/>
                <a:gd name="T88" fmla="*/ 99 w 320"/>
                <a:gd name="T89" fmla="*/ 205 h 320"/>
                <a:gd name="T90" fmla="*/ 96 w 320"/>
                <a:gd name="T91" fmla="*/ 160 h 320"/>
                <a:gd name="T92" fmla="*/ 85 w 320"/>
                <a:gd name="T93" fmla="*/ 149 h 320"/>
                <a:gd name="T94" fmla="*/ 10 w 320"/>
                <a:gd name="T95" fmla="*/ 149 h 320"/>
                <a:gd name="T96" fmla="*/ 0 w 320"/>
                <a:gd name="T97" fmla="*/ 160 h 320"/>
                <a:gd name="T98" fmla="*/ 10 w 320"/>
                <a:gd name="T99" fmla="*/ 170 h 320"/>
                <a:gd name="T100" fmla="*/ 85 w 320"/>
                <a:gd name="T101" fmla="*/ 170 h 320"/>
                <a:gd name="T102" fmla="*/ 96 w 320"/>
                <a:gd name="T10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320">
                  <a:moveTo>
                    <a:pt x="170" y="10"/>
                  </a:moveTo>
                  <a:cubicBezTo>
                    <a:pt x="170" y="85"/>
                    <a:pt x="170" y="85"/>
                    <a:pt x="170" y="85"/>
                  </a:cubicBezTo>
                  <a:cubicBezTo>
                    <a:pt x="170" y="91"/>
                    <a:pt x="166" y="96"/>
                    <a:pt x="160" y="96"/>
                  </a:cubicBezTo>
                  <a:cubicBezTo>
                    <a:pt x="154" y="96"/>
                    <a:pt x="149" y="91"/>
                    <a:pt x="149" y="85"/>
                  </a:cubicBezTo>
                  <a:cubicBezTo>
                    <a:pt x="149" y="10"/>
                    <a:pt x="149" y="10"/>
                    <a:pt x="149" y="10"/>
                  </a:cubicBezTo>
                  <a:cubicBezTo>
                    <a:pt x="149" y="4"/>
                    <a:pt x="154" y="0"/>
                    <a:pt x="160" y="0"/>
                  </a:cubicBezTo>
                  <a:cubicBezTo>
                    <a:pt x="166" y="0"/>
                    <a:pt x="170" y="4"/>
                    <a:pt x="170" y="10"/>
                  </a:cubicBezTo>
                  <a:close/>
                  <a:moveTo>
                    <a:pt x="213" y="117"/>
                  </a:moveTo>
                  <a:cubicBezTo>
                    <a:pt x="216" y="117"/>
                    <a:pt x="218" y="116"/>
                    <a:pt x="221" y="114"/>
                  </a:cubicBezTo>
                  <a:cubicBezTo>
                    <a:pt x="274" y="61"/>
                    <a:pt x="274" y="61"/>
                    <a:pt x="274" y="61"/>
                  </a:cubicBezTo>
                  <a:cubicBezTo>
                    <a:pt x="278" y="56"/>
                    <a:pt x="278" y="50"/>
                    <a:pt x="274" y="45"/>
                  </a:cubicBezTo>
                  <a:cubicBezTo>
                    <a:pt x="270" y="41"/>
                    <a:pt x="263" y="41"/>
                    <a:pt x="259" y="45"/>
                  </a:cubicBezTo>
                  <a:cubicBezTo>
                    <a:pt x="205" y="99"/>
                    <a:pt x="205" y="99"/>
                    <a:pt x="205" y="99"/>
                  </a:cubicBezTo>
                  <a:cubicBezTo>
                    <a:pt x="201" y="103"/>
                    <a:pt x="201" y="110"/>
                    <a:pt x="205" y="114"/>
                  </a:cubicBezTo>
                  <a:cubicBezTo>
                    <a:pt x="208" y="116"/>
                    <a:pt x="210" y="117"/>
                    <a:pt x="213" y="117"/>
                  </a:cubicBezTo>
                  <a:close/>
                  <a:moveTo>
                    <a:pt x="309" y="149"/>
                  </a:moveTo>
                  <a:cubicBezTo>
                    <a:pt x="234" y="149"/>
                    <a:pt x="234" y="149"/>
                    <a:pt x="234" y="149"/>
                  </a:cubicBezTo>
                  <a:cubicBezTo>
                    <a:pt x="228" y="149"/>
                    <a:pt x="224" y="154"/>
                    <a:pt x="224" y="160"/>
                  </a:cubicBezTo>
                  <a:cubicBezTo>
                    <a:pt x="224" y="166"/>
                    <a:pt x="228" y="170"/>
                    <a:pt x="234" y="170"/>
                  </a:cubicBezTo>
                  <a:cubicBezTo>
                    <a:pt x="309" y="170"/>
                    <a:pt x="309" y="170"/>
                    <a:pt x="309" y="170"/>
                  </a:cubicBezTo>
                  <a:cubicBezTo>
                    <a:pt x="315" y="170"/>
                    <a:pt x="320" y="166"/>
                    <a:pt x="320" y="160"/>
                  </a:cubicBezTo>
                  <a:cubicBezTo>
                    <a:pt x="320" y="154"/>
                    <a:pt x="315" y="149"/>
                    <a:pt x="309" y="149"/>
                  </a:cubicBezTo>
                  <a:close/>
                  <a:moveTo>
                    <a:pt x="221" y="205"/>
                  </a:moveTo>
                  <a:cubicBezTo>
                    <a:pt x="216" y="201"/>
                    <a:pt x="210" y="201"/>
                    <a:pt x="205" y="205"/>
                  </a:cubicBezTo>
                  <a:cubicBezTo>
                    <a:pt x="201" y="210"/>
                    <a:pt x="201" y="216"/>
                    <a:pt x="205" y="221"/>
                  </a:cubicBezTo>
                  <a:cubicBezTo>
                    <a:pt x="259" y="274"/>
                    <a:pt x="259" y="274"/>
                    <a:pt x="259" y="274"/>
                  </a:cubicBezTo>
                  <a:cubicBezTo>
                    <a:pt x="261" y="276"/>
                    <a:pt x="264" y="277"/>
                    <a:pt x="266" y="277"/>
                  </a:cubicBezTo>
                  <a:cubicBezTo>
                    <a:pt x="269" y="277"/>
                    <a:pt x="272" y="276"/>
                    <a:pt x="274" y="274"/>
                  </a:cubicBezTo>
                  <a:cubicBezTo>
                    <a:pt x="278" y="270"/>
                    <a:pt x="278" y="263"/>
                    <a:pt x="274" y="259"/>
                  </a:cubicBezTo>
                  <a:lnTo>
                    <a:pt x="221" y="205"/>
                  </a:lnTo>
                  <a:close/>
                  <a:moveTo>
                    <a:pt x="160" y="224"/>
                  </a:moveTo>
                  <a:cubicBezTo>
                    <a:pt x="154" y="224"/>
                    <a:pt x="149" y="228"/>
                    <a:pt x="149" y="234"/>
                  </a:cubicBezTo>
                  <a:cubicBezTo>
                    <a:pt x="149" y="309"/>
                    <a:pt x="149" y="309"/>
                    <a:pt x="149" y="309"/>
                  </a:cubicBezTo>
                  <a:cubicBezTo>
                    <a:pt x="149" y="315"/>
                    <a:pt x="154" y="320"/>
                    <a:pt x="160" y="320"/>
                  </a:cubicBezTo>
                  <a:cubicBezTo>
                    <a:pt x="166" y="320"/>
                    <a:pt x="170" y="315"/>
                    <a:pt x="170" y="309"/>
                  </a:cubicBezTo>
                  <a:cubicBezTo>
                    <a:pt x="170" y="234"/>
                    <a:pt x="170" y="234"/>
                    <a:pt x="170" y="234"/>
                  </a:cubicBezTo>
                  <a:cubicBezTo>
                    <a:pt x="170" y="228"/>
                    <a:pt x="166" y="224"/>
                    <a:pt x="160" y="224"/>
                  </a:cubicBezTo>
                  <a:close/>
                  <a:moveTo>
                    <a:pt x="99" y="205"/>
                  </a:moveTo>
                  <a:cubicBezTo>
                    <a:pt x="45" y="259"/>
                    <a:pt x="45" y="259"/>
                    <a:pt x="45" y="259"/>
                  </a:cubicBezTo>
                  <a:cubicBezTo>
                    <a:pt x="41" y="263"/>
                    <a:pt x="41" y="270"/>
                    <a:pt x="45" y="274"/>
                  </a:cubicBezTo>
                  <a:cubicBezTo>
                    <a:pt x="48" y="276"/>
                    <a:pt x="50" y="277"/>
                    <a:pt x="53" y="277"/>
                  </a:cubicBezTo>
                  <a:cubicBezTo>
                    <a:pt x="56" y="277"/>
                    <a:pt x="58" y="276"/>
                    <a:pt x="61" y="274"/>
                  </a:cubicBezTo>
                  <a:cubicBezTo>
                    <a:pt x="114" y="221"/>
                    <a:pt x="114" y="221"/>
                    <a:pt x="114" y="221"/>
                  </a:cubicBezTo>
                  <a:cubicBezTo>
                    <a:pt x="118" y="216"/>
                    <a:pt x="118" y="210"/>
                    <a:pt x="114" y="205"/>
                  </a:cubicBezTo>
                  <a:cubicBezTo>
                    <a:pt x="110" y="201"/>
                    <a:pt x="103" y="201"/>
                    <a:pt x="99" y="205"/>
                  </a:cubicBezTo>
                  <a:close/>
                  <a:moveTo>
                    <a:pt x="96" y="160"/>
                  </a:moveTo>
                  <a:cubicBezTo>
                    <a:pt x="96" y="154"/>
                    <a:pt x="91" y="149"/>
                    <a:pt x="85" y="149"/>
                  </a:cubicBezTo>
                  <a:cubicBezTo>
                    <a:pt x="10" y="149"/>
                    <a:pt x="10" y="149"/>
                    <a:pt x="10" y="149"/>
                  </a:cubicBezTo>
                  <a:cubicBezTo>
                    <a:pt x="4" y="149"/>
                    <a:pt x="0" y="154"/>
                    <a:pt x="0" y="160"/>
                  </a:cubicBezTo>
                  <a:cubicBezTo>
                    <a:pt x="0" y="166"/>
                    <a:pt x="4" y="170"/>
                    <a:pt x="10" y="170"/>
                  </a:cubicBezTo>
                  <a:cubicBezTo>
                    <a:pt x="85" y="170"/>
                    <a:pt x="85" y="170"/>
                    <a:pt x="85" y="170"/>
                  </a:cubicBezTo>
                  <a:cubicBezTo>
                    <a:pt x="91" y="170"/>
                    <a:pt x="96" y="166"/>
                    <a:pt x="96" y="160"/>
                  </a:cubicBezTo>
                  <a:close/>
                </a:path>
              </a:pathLst>
            </a:custGeom>
            <a:grpFill/>
            <a:ln>
              <a:solidFill>
                <a:srgbClr val="FFC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5" name="Freeform 993">
            <a:extLst>
              <a:ext uri="{FF2B5EF4-FFF2-40B4-BE49-F238E27FC236}">
                <a16:creationId xmlns:a16="http://schemas.microsoft.com/office/drawing/2014/main" id="{7C81ED1A-1169-7355-8CBF-72F3E6509D91}"/>
              </a:ext>
            </a:extLst>
          </p:cNvPr>
          <p:cNvSpPr>
            <a:spLocks noEditPoints="1"/>
          </p:cNvSpPr>
          <p:nvPr/>
        </p:nvSpPr>
        <p:spPr bwMode="auto">
          <a:xfrm>
            <a:off x="10924105" y="6313008"/>
            <a:ext cx="274320" cy="274320"/>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60 w 320"/>
              <a:gd name="T11" fmla="*/ 298 h 320"/>
              <a:gd name="T12" fmla="*/ 21 w 320"/>
              <a:gd name="T13" fmla="*/ 160 h 320"/>
              <a:gd name="T14" fmla="*/ 160 w 320"/>
              <a:gd name="T15" fmla="*/ 21 h 320"/>
              <a:gd name="T16" fmla="*/ 298 w 320"/>
              <a:gd name="T17" fmla="*/ 160 h 320"/>
              <a:gd name="T18" fmla="*/ 160 w 320"/>
              <a:gd name="T19" fmla="*/ 298 h 320"/>
              <a:gd name="T20" fmla="*/ 210 w 320"/>
              <a:gd name="T21" fmla="*/ 120 h 320"/>
              <a:gd name="T22" fmla="*/ 210 w 320"/>
              <a:gd name="T23" fmla="*/ 135 h 320"/>
              <a:gd name="T24" fmla="*/ 167 w 320"/>
              <a:gd name="T25" fmla="*/ 178 h 320"/>
              <a:gd name="T26" fmla="*/ 160 w 320"/>
              <a:gd name="T27" fmla="*/ 181 h 320"/>
              <a:gd name="T28" fmla="*/ 152 w 320"/>
              <a:gd name="T29" fmla="*/ 178 h 320"/>
              <a:gd name="T30" fmla="*/ 77 w 320"/>
              <a:gd name="T31" fmla="*/ 103 h 320"/>
              <a:gd name="T32" fmla="*/ 77 w 320"/>
              <a:gd name="T33" fmla="*/ 88 h 320"/>
              <a:gd name="T34" fmla="*/ 93 w 320"/>
              <a:gd name="T35" fmla="*/ 88 h 320"/>
              <a:gd name="T36" fmla="*/ 160 w 320"/>
              <a:gd name="T37" fmla="*/ 155 h 320"/>
              <a:gd name="T38" fmla="*/ 195 w 320"/>
              <a:gd name="T39" fmla="*/ 120 h 320"/>
              <a:gd name="T40" fmla="*/ 210 w 320"/>
              <a:gd name="T41" fmla="*/ 120 h 320"/>
              <a:gd name="T42" fmla="*/ 149 w 320"/>
              <a:gd name="T43" fmla="*/ 64 h 320"/>
              <a:gd name="T44" fmla="*/ 149 w 320"/>
              <a:gd name="T45" fmla="*/ 53 h 320"/>
              <a:gd name="T46" fmla="*/ 160 w 320"/>
              <a:gd name="T47" fmla="*/ 42 h 320"/>
              <a:gd name="T48" fmla="*/ 170 w 320"/>
              <a:gd name="T49" fmla="*/ 53 h 320"/>
              <a:gd name="T50" fmla="*/ 170 w 320"/>
              <a:gd name="T51" fmla="*/ 64 h 320"/>
              <a:gd name="T52" fmla="*/ 160 w 320"/>
              <a:gd name="T53" fmla="*/ 74 h 320"/>
              <a:gd name="T54" fmla="*/ 149 w 320"/>
              <a:gd name="T55" fmla="*/ 64 h 320"/>
              <a:gd name="T56" fmla="*/ 170 w 320"/>
              <a:gd name="T57" fmla="*/ 256 h 320"/>
              <a:gd name="T58" fmla="*/ 170 w 320"/>
              <a:gd name="T59" fmla="*/ 266 h 320"/>
              <a:gd name="T60" fmla="*/ 160 w 320"/>
              <a:gd name="T61" fmla="*/ 277 h 320"/>
              <a:gd name="T62" fmla="*/ 149 w 320"/>
              <a:gd name="T63" fmla="*/ 266 h 320"/>
              <a:gd name="T64" fmla="*/ 149 w 320"/>
              <a:gd name="T65" fmla="*/ 256 h 320"/>
              <a:gd name="T66" fmla="*/ 160 w 320"/>
              <a:gd name="T67" fmla="*/ 245 h 320"/>
              <a:gd name="T68" fmla="*/ 170 w 320"/>
              <a:gd name="T69" fmla="*/ 256 h 320"/>
              <a:gd name="T70" fmla="*/ 277 w 320"/>
              <a:gd name="T71" fmla="*/ 160 h 320"/>
              <a:gd name="T72" fmla="*/ 266 w 320"/>
              <a:gd name="T73" fmla="*/ 170 h 320"/>
              <a:gd name="T74" fmla="*/ 256 w 320"/>
              <a:gd name="T75" fmla="*/ 170 h 320"/>
              <a:gd name="T76" fmla="*/ 245 w 320"/>
              <a:gd name="T77" fmla="*/ 160 h 320"/>
              <a:gd name="T78" fmla="*/ 256 w 320"/>
              <a:gd name="T79" fmla="*/ 149 h 320"/>
              <a:gd name="T80" fmla="*/ 266 w 320"/>
              <a:gd name="T81" fmla="*/ 149 h 320"/>
              <a:gd name="T82" fmla="*/ 277 w 320"/>
              <a:gd name="T83" fmla="*/ 160 h 320"/>
              <a:gd name="T84" fmla="*/ 74 w 320"/>
              <a:gd name="T85" fmla="*/ 160 h 320"/>
              <a:gd name="T86" fmla="*/ 64 w 320"/>
              <a:gd name="T87" fmla="*/ 170 h 320"/>
              <a:gd name="T88" fmla="*/ 53 w 320"/>
              <a:gd name="T89" fmla="*/ 170 h 320"/>
              <a:gd name="T90" fmla="*/ 42 w 320"/>
              <a:gd name="T91" fmla="*/ 160 h 320"/>
              <a:gd name="T92" fmla="*/ 53 w 320"/>
              <a:gd name="T93" fmla="*/ 149 h 320"/>
              <a:gd name="T94" fmla="*/ 64 w 320"/>
              <a:gd name="T95" fmla="*/ 149 h 320"/>
              <a:gd name="T96" fmla="*/ 74 w 320"/>
              <a:gd name="T97"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60" y="298"/>
                </a:moveTo>
                <a:cubicBezTo>
                  <a:pt x="83" y="298"/>
                  <a:pt x="21" y="236"/>
                  <a:pt x="21" y="160"/>
                </a:cubicBezTo>
                <a:cubicBezTo>
                  <a:pt x="21" y="83"/>
                  <a:pt x="83" y="21"/>
                  <a:pt x="160" y="21"/>
                </a:cubicBezTo>
                <a:cubicBezTo>
                  <a:pt x="236" y="21"/>
                  <a:pt x="298" y="83"/>
                  <a:pt x="298" y="160"/>
                </a:cubicBezTo>
                <a:cubicBezTo>
                  <a:pt x="298" y="236"/>
                  <a:pt x="236" y="298"/>
                  <a:pt x="160" y="298"/>
                </a:cubicBezTo>
                <a:close/>
                <a:moveTo>
                  <a:pt x="210" y="120"/>
                </a:moveTo>
                <a:cubicBezTo>
                  <a:pt x="214" y="124"/>
                  <a:pt x="214" y="131"/>
                  <a:pt x="210" y="135"/>
                </a:cubicBezTo>
                <a:cubicBezTo>
                  <a:pt x="167" y="178"/>
                  <a:pt x="167" y="178"/>
                  <a:pt x="167" y="178"/>
                </a:cubicBezTo>
                <a:cubicBezTo>
                  <a:pt x="165" y="180"/>
                  <a:pt x="162" y="181"/>
                  <a:pt x="160" y="181"/>
                </a:cubicBezTo>
                <a:cubicBezTo>
                  <a:pt x="157" y="181"/>
                  <a:pt x="154" y="180"/>
                  <a:pt x="152" y="178"/>
                </a:cubicBezTo>
                <a:cubicBezTo>
                  <a:pt x="77" y="103"/>
                  <a:pt x="77" y="103"/>
                  <a:pt x="77" y="103"/>
                </a:cubicBezTo>
                <a:cubicBezTo>
                  <a:pt x="73" y="99"/>
                  <a:pt x="73" y="92"/>
                  <a:pt x="77" y="88"/>
                </a:cubicBezTo>
                <a:cubicBezTo>
                  <a:pt x="82" y="84"/>
                  <a:pt x="88" y="84"/>
                  <a:pt x="93" y="88"/>
                </a:cubicBezTo>
                <a:cubicBezTo>
                  <a:pt x="160" y="155"/>
                  <a:pt x="160" y="155"/>
                  <a:pt x="160" y="155"/>
                </a:cubicBezTo>
                <a:cubicBezTo>
                  <a:pt x="195" y="120"/>
                  <a:pt x="195" y="120"/>
                  <a:pt x="195" y="120"/>
                </a:cubicBezTo>
                <a:cubicBezTo>
                  <a:pt x="199" y="116"/>
                  <a:pt x="206" y="116"/>
                  <a:pt x="210" y="120"/>
                </a:cubicBezTo>
                <a:close/>
                <a:moveTo>
                  <a:pt x="149" y="64"/>
                </a:moveTo>
                <a:cubicBezTo>
                  <a:pt x="149" y="53"/>
                  <a:pt x="149" y="53"/>
                  <a:pt x="149" y="53"/>
                </a:cubicBezTo>
                <a:cubicBezTo>
                  <a:pt x="149" y="47"/>
                  <a:pt x="154" y="42"/>
                  <a:pt x="160" y="42"/>
                </a:cubicBezTo>
                <a:cubicBezTo>
                  <a:pt x="166" y="42"/>
                  <a:pt x="170" y="47"/>
                  <a:pt x="170" y="53"/>
                </a:cubicBezTo>
                <a:cubicBezTo>
                  <a:pt x="170" y="64"/>
                  <a:pt x="170" y="64"/>
                  <a:pt x="170" y="64"/>
                </a:cubicBezTo>
                <a:cubicBezTo>
                  <a:pt x="170" y="70"/>
                  <a:pt x="166" y="74"/>
                  <a:pt x="160" y="74"/>
                </a:cubicBezTo>
                <a:cubicBezTo>
                  <a:pt x="154" y="74"/>
                  <a:pt x="149" y="70"/>
                  <a:pt x="149" y="64"/>
                </a:cubicBezTo>
                <a:close/>
                <a:moveTo>
                  <a:pt x="170" y="256"/>
                </a:moveTo>
                <a:cubicBezTo>
                  <a:pt x="170" y="266"/>
                  <a:pt x="170" y="266"/>
                  <a:pt x="170" y="266"/>
                </a:cubicBezTo>
                <a:cubicBezTo>
                  <a:pt x="170" y="272"/>
                  <a:pt x="166" y="277"/>
                  <a:pt x="160" y="277"/>
                </a:cubicBezTo>
                <a:cubicBezTo>
                  <a:pt x="154" y="277"/>
                  <a:pt x="149" y="272"/>
                  <a:pt x="149" y="266"/>
                </a:cubicBezTo>
                <a:cubicBezTo>
                  <a:pt x="149" y="256"/>
                  <a:pt x="149" y="256"/>
                  <a:pt x="149" y="256"/>
                </a:cubicBezTo>
                <a:cubicBezTo>
                  <a:pt x="149" y="250"/>
                  <a:pt x="154" y="245"/>
                  <a:pt x="160" y="245"/>
                </a:cubicBezTo>
                <a:cubicBezTo>
                  <a:pt x="166" y="245"/>
                  <a:pt x="170" y="250"/>
                  <a:pt x="170" y="256"/>
                </a:cubicBezTo>
                <a:close/>
                <a:moveTo>
                  <a:pt x="277" y="160"/>
                </a:moveTo>
                <a:cubicBezTo>
                  <a:pt x="277" y="166"/>
                  <a:pt x="272" y="170"/>
                  <a:pt x="266" y="170"/>
                </a:cubicBezTo>
                <a:cubicBezTo>
                  <a:pt x="256" y="170"/>
                  <a:pt x="256" y="170"/>
                  <a:pt x="256" y="170"/>
                </a:cubicBezTo>
                <a:cubicBezTo>
                  <a:pt x="250" y="170"/>
                  <a:pt x="245" y="166"/>
                  <a:pt x="245" y="160"/>
                </a:cubicBezTo>
                <a:cubicBezTo>
                  <a:pt x="245" y="154"/>
                  <a:pt x="250" y="149"/>
                  <a:pt x="256" y="149"/>
                </a:cubicBezTo>
                <a:cubicBezTo>
                  <a:pt x="266" y="149"/>
                  <a:pt x="266" y="149"/>
                  <a:pt x="266" y="149"/>
                </a:cubicBezTo>
                <a:cubicBezTo>
                  <a:pt x="272" y="149"/>
                  <a:pt x="277" y="154"/>
                  <a:pt x="277" y="160"/>
                </a:cubicBezTo>
                <a:close/>
                <a:moveTo>
                  <a:pt x="74" y="160"/>
                </a:moveTo>
                <a:cubicBezTo>
                  <a:pt x="74" y="166"/>
                  <a:pt x="70" y="170"/>
                  <a:pt x="64" y="170"/>
                </a:cubicBezTo>
                <a:cubicBezTo>
                  <a:pt x="53" y="170"/>
                  <a:pt x="53" y="170"/>
                  <a:pt x="53" y="170"/>
                </a:cubicBezTo>
                <a:cubicBezTo>
                  <a:pt x="47" y="170"/>
                  <a:pt x="42" y="166"/>
                  <a:pt x="42" y="160"/>
                </a:cubicBezTo>
                <a:cubicBezTo>
                  <a:pt x="42" y="154"/>
                  <a:pt x="47" y="149"/>
                  <a:pt x="53" y="149"/>
                </a:cubicBezTo>
                <a:cubicBezTo>
                  <a:pt x="64" y="149"/>
                  <a:pt x="64" y="149"/>
                  <a:pt x="64" y="149"/>
                </a:cubicBezTo>
                <a:cubicBezTo>
                  <a:pt x="70" y="149"/>
                  <a:pt x="74" y="154"/>
                  <a:pt x="74" y="160"/>
                </a:cubicBezTo>
                <a:close/>
              </a:path>
            </a:pathLst>
          </a:custGeom>
          <a:solidFill>
            <a:schemeClr val="accent5"/>
          </a:solidFill>
          <a:ln>
            <a:solidFill>
              <a:srgbClr val="0070C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392">
            <a:extLst>
              <a:ext uri="{FF2B5EF4-FFF2-40B4-BE49-F238E27FC236}">
                <a16:creationId xmlns:a16="http://schemas.microsoft.com/office/drawing/2014/main" id="{ED001D65-E7F5-D55B-37CA-77FA48015FCD}"/>
              </a:ext>
            </a:extLst>
          </p:cNvPr>
          <p:cNvSpPr/>
          <p:nvPr/>
        </p:nvSpPr>
        <p:spPr>
          <a:xfrm>
            <a:off x="7126320" y="6313008"/>
            <a:ext cx="274320" cy="274320"/>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6269 w 362309"/>
              <a:gd name="connsiteY6" fmla="*/ 109805 h 361971"/>
              <a:gd name="connsiteX7" fmla="*/ 141218 w 362309"/>
              <a:gd name="connsiteY7" fmla="*/ 260466 h 361971"/>
              <a:gd name="connsiteX8" fmla="*/ 136745 w 362309"/>
              <a:gd name="connsiteY8" fmla="*/ 262382 h 361971"/>
              <a:gd name="connsiteX9" fmla="*/ 136745 w 362309"/>
              <a:gd name="connsiteY9" fmla="*/ 262382 h 361971"/>
              <a:gd name="connsiteX10" fmla="*/ 132272 w 362309"/>
              <a:gd name="connsiteY10" fmla="*/ 260466 h 361971"/>
              <a:gd name="connsiteX11" fmla="*/ 76040 w 362309"/>
              <a:gd name="connsiteY11" fmla="*/ 203011 h 361971"/>
              <a:gd name="connsiteX12" fmla="*/ 76040 w 362309"/>
              <a:gd name="connsiteY12" fmla="*/ 194073 h 361971"/>
              <a:gd name="connsiteX13" fmla="*/ 84986 w 362309"/>
              <a:gd name="connsiteY13" fmla="*/ 194073 h 361971"/>
              <a:gd name="connsiteX14" fmla="*/ 84986 w 362309"/>
              <a:gd name="connsiteY14" fmla="*/ 194073 h 361971"/>
              <a:gd name="connsiteX15" fmla="*/ 136745 w 362309"/>
              <a:gd name="connsiteY15" fmla="*/ 246422 h 361971"/>
              <a:gd name="connsiteX16" fmla="*/ 276684 w 362309"/>
              <a:gd name="connsiteY16" fmla="*/ 100867 h 361971"/>
              <a:gd name="connsiteX17" fmla="*/ 285630 w 362309"/>
              <a:gd name="connsiteY17" fmla="*/ 100867 h 361971"/>
              <a:gd name="connsiteX18" fmla="*/ 286269 w 362309"/>
              <a:gd name="connsiteY18" fmla="*/ 109805 h 361971"/>
              <a:gd name="connsiteX19" fmla="*/ 286269 w 362309"/>
              <a:gd name="connsiteY19" fmla="*/ 10980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lnTo>
                  <a:pt x="362309" y="180667"/>
                </a:lnTo>
                <a:cubicBezTo>
                  <a:pt x="361670" y="80438"/>
                  <a:pt x="281157" y="0"/>
                  <a:pt x="180835" y="0"/>
                </a:cubicBezTo>
                <a:close/>
                <a:moveTo>
                  <a:pt x="286269" y="109805"/>
                </a:moveTo>
                <a:lnTo>
                  <a:pt x="141218" y="260466"/>
                </a:lnTo>
                <a:cubicBezTo>
                  <a:pt x="139940" y="261743"/>
                  <a:pt x="138662" y="262382"/>
                  <a:pt x="136745" y="262382"/>
                </a:cubicBezTo>
                <a:lnTo>
                  <a:pt x="136745" y="262382"/>
                </a:lnTo>
                <a:cubicBezTo>
                  <a:pt x="134828" y="262382"/>
                  <a:pt x="133550" y="261743"/>
                  <a:pt x="132272" y="260466"/>
                </a:cubicBezTo>
                <a:lnTo>
                  <a:pt x="76040" y="203011"/>
                </a:lnTo>
                <a:cubicBezTo>
                  <a:pt x="73484" y="200457"/>
                  <a:pt x="73484" y="196627"/>
                  <a:pt x="76040" y="194073"/>
                </a:cubicBezTo>
                <a:cubicBezTo>
                  <a:pt x="78596" y="191519"/>
                  <a:pt x="82430" y="191519"/>
                  <a:pt x="84986" y="194073"/>
                </a:cubicBezTo>
                <a:lnTo>
                  <a:pt x="84986" y="194073"/>
                </a:lnTo>
                <a:lnTo>
                  <a:pt x="136745" y="246422"/>
                </a:lnTo>
                <a:lnTo>
                  <a:pt x="276684" y="100867"/>
                </a:lnTo>
                <a:cubicBezTo>
                  <a:pt x="279240" y="98313"/>
                  <a:pt x="283074" y="98313"/>
                  <a:pt x="285630" y="100867"/>
                </a:cubicBezTo>
                <a:cubicBezTo>
                  <a:pt x="288825" y="103421"/>
                  <a:pt x="288825" y="107251"/>
                  <a:pt x="286269" y="109805"/>
                </a:cubicBezTo>
                <a:lnTo>
                  <a:pt x="286269" y="109805"/>
                </a:lnTo>
                <a:close/>
              </a:path>
            </a:pathLst>
          </a:custGeom>
          <a:solidFill>
            <a:srgbClr val="00B050"/>
          </a:solidFill>
          <a:ln w="6390" cap="flat">
            <a:solidFill>
              <a:schemeClr val="bg1"/>
            </a:solidFill>
            <a:prstDash val="solid"/>
            <a:miter/>
          </a:ln>
        </p:spPr>
        <p:txBody>
          <a:bodyPr rtlCol="0" anchor="ctr"/>
          <a:lstStyle/>
          <a:p>
            <a:endParaRPr lang="en-US"/>
          </a:p>
        </p:txBody>
      </p:sp>
    </p:spTree>
    <p:extLst>
      <p:ext uri="{BB962C8B-B14F-4D97-AF65-F5344CB8AC3E}">
        <p14:creationId xmlns:p14="http://schemas.microsoft.com/office/powerpoint/2010/main" val="12691951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6837645-2784-7046-BF95-C42DFA4E41A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470520A-5347-AA9F-C51A-3E4C71E9911B}"/>
              </a:ext>
            </a:extLst>
          </p:cNvPr>
          <p:cNvSpPr>
            <a:spLocks noGrp="1"/>
          </p:cNvSpPr>
          <p:nvPr>
            <p:ph type="body" sz="quarter" idx="13"/>
          </p:nvPr>
        </p:nvSpPr>
        <p:spPr/>
        <p:txBody>
          <a:bodyPr/>
          <a:lstStyle/>
          <a:p>
            <a:pPr marR="5080"/>
            <a:r>
              <a:rPr lang="en-US" b="1" spc="-5">
                <a:latin typeface="Calibri Light"/>
                <a:cs typeface="Calibri Light"/>
              </a:rPr>
              <a:t>About Deloitte </a:t>
            </a:r>
          </a:p>
          <a:p>
            <a:pPr marR="5080"/>
            <a:r>
              <a:rPr lang="en-US" spc="-5">
                <a:latin typeface="Calibri Light"/>
                <a:cs typeface="Calibri Light"/>
              </a:rPr>
              <a:t>Deloitte refers to one or more of Deloitte </a:t>
            </a:r>
            <a:r>
              <a:rPr lang="en-US" spc="-5" err="1">
                <a:latin typeface="Calibri Light"/>
                <a:cs typeface="Calibri Light"/>
              </a:rPr>
              <a:t>Touche</a:t>
            </a:r>
            <a:r>
              <a:rPr lang="en-US" spc="-5">
                <a:latin typeface="Calibri Light"/>
                <a:cs typeface="Calibri Light"/>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pc="-5">
                <a:latin typeface="Calibri Light"/>
                <a:cs typeface="Calibri Light"/>
                <a:hlinkClick r:id="rId2"/>
              </a:rPr>
              <a:t>www.deloitte.com/about</a:t>
            </a:r>
            <a:r>
              <a:rPr lang="en-US" spc="-5">
                <a:latin typeface="Calibri Light"/>
                <a:cs typeface="Calibri Light"/>
              </a:rPr>
              <a:t> to learn more about our global network of member firms.  </a:t>
            </a:r>
          </a:p>
          <a:p>
            <a:pPr marR="5080"/>
            <a:r>
              <a:rPr lang="en-US" spc="-5">
                <a:latin typeface="Calibri Light"/>
                <a:cs typeface="Calibri Light"/>
              </a:rPr>
              <a:t>Copyright © 2025 Deloitte Development LLC. All rights reserved.</a:t>
            </a:r>
          </a:p>
          <a:p>
            <a:pPr marR="5080"/>
            <a:r>
              <a:rPr lang="en-US">
                <a:latin typeface="Calibri Light"/>
                <a:cs typeface="Calibri Light"/>
              </a:rPr>
              <a:t>Designed by </a:t>
            </a:r>
            <a:r>
              <a:rPr lang="en-US" err="1">
                <a:latin typeface="Calibri Light"/>
                <a:cs typeface="Calibri Light"/>
              </a:rPr>
              <a:t>CoRe</a:t>
            </a:r>
            <a:r>
              <a:rPr lang="en-US">
                <a:latin typeface="Calibri Light"/>
                <a:cs typeface="Calibri Light"/>
              </a:rPr>
              <a:t> Creative Services. RITM1821772.</a:t>
            </a:r>
          </a:p>
        </p:txBody>
      </p:sp>
    </p:spTree>
    <p:extLst>
      <p:ext uri="{BB962C8B-B14F-4D97-AF65-F5344CB8AC3E}">
        <p14:creationId xmlns:p14="http://schemas.microsoft.com/office/powerpoint/2010/main" val="196898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EC0B69F-E7C7-0562-0A2D-D647A088804C}"/>
              </a:ext>
            </a:extLst>
          </p:cNvPr>
          <p:cNvSpPr>
            <a:spLocks noGrp="1"/>
          </p:cNvSpPr>
          <p:nvPr/>
        </p:nvSpPr>
        <p:spPr bwMode="gray">
          <a:xfrm>
            <a:off x="586666" y="2909920"/>
            <a:ext cx="5514499" cy="342900"/>
          </a:xfrm>
          <a:prstGeom prst="rect">
            <a:avLst/>
          </a:prstGeom>
        </p:spPr>
        <p:txBody>
          <a:bodyPr vert="horz" lIns="0" tIns="0" rIns="0" bIns="0" rtlCol="0" anchor="t" anchorCtr="0">
            <a:noAutofit/>
          </a:bodyPr>
          <a:lstStyle>
            <a:lvl1pPr algn="l" defTabSz="914400" rtl="0" eaLnBrk="1" latinLnBrk="0" hangingPunct="1">
              <a:spcBef>
                <a:spcPct val="0"/>
              </a:spcBef>
              <a:buNone/>
              <a:defRPr sz="2400" kern="1200">
                <a:solidFill>
                  <a:srgbClr val="005587"/>
                </a:solidFill>
                <a:latin typeface="+mn-lt"/>
                <a:ea typeface="+mj-ea"/>
                <a:cs typeface="Calibri Light" panose="020F0302020204030204" pitchFamily="34" charset="0"/>
              </a:defRPr>
            </a:lvl1pPr>
          </a:lstStyle>
          <a:p>
            <a:r>
              <a:rPr lang="en-US">
                <a:solidFill>
                  <a:srgbClr val="2C5234"/>
                </a:solidFill>
              </a:rPr>
              <a:t>Appendix</a:t>
            </a:r>
          </a:p>
        </p:txBody>
      </p:sp>
      <p:cxnSp>
        <p:nvCxnSpPr>
          <p:cNvPr id="19" name="Straight Arrow Connector 18">
            <a:extLst>
              <a:ext uri="{FF2B5EF4-FFF2-40B4-BE49-F238E27FC236}">
                <a16:creationId xmlns:a16="http://schemas.microsoft.com/office/drawing/2014/main" id="{1656380F-7BA9-CB45-FDA4-B27C3DB59935}"/>
              </a:ext>
            </a:extLst>
          </p:cNvPr>
          <p:cNvCxnSpPr>
            <a:cxnSpLocks/>
          </p:cNvCxnSpPr>
          <p:nvPr/>
        </p:nvCxnSpPr>
        <p:spPr>
          <a:xfrm>
            <a:off x="560481" y="3284056"/>
            <a:ext cx="3947652" cy="0"/>
          </a:xfrm>
          <a:prstGeom prst="straightConnector1">
            <a:avLst/>
          </a:prstGeom>
          <a:ln w="12700">
            <a:solidFill>
              <a:schemeClr val="accent2">
                <a:lumMod val="50000"/>
              </a:schemeClr>
            </a:solidFill>
            <a:tailEnd type="diamo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8829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1_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2571B80C5B694F8D62A064ED7FF868" ma:contentTypeVersion="14" ma:contentTypeDescription="Create a new document." ma:contentTypeScope="" ma:versionID="004be95cc1dd8f2669e5f611f55f9b32">
  <xsd:schema xmlns:xsd="http://www.w3.org/2001/XMLSchema" xmlns:xs="http://www.w3.org/2001/XMLSchema" xmlns:p="http://schemas.microsoft.com/office/2006/metadata/properties" xmlns:ns2="83d9adcf-657a-4c56-b3d5-eea3c57538ad" xmlns:ns3="ef068889-321a-4617-8700-ef18a95056ea" targetNamespace="http://schemas.microsoft.com/office/2006/metadata/properties" ma:root="true" ma:fieldsID="59ed048386ad280a81f5cc1b790edf1d" ns2:_="" ns3:_="">
    <xsd:import namespace="83d9adcf-657a-4c56-b3d5-eea3c57538ad"/>
    <xsd:import namespace="ef068889-321a-4617-8700-ef18a95056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9adcf-657a-4c56-b3d5-eea3c57538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068889-321a-4617-8700-ef18a95056e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d9adcf-657a-4c56-b3d5-eea3c57538a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4437D5-2B86-4612-9CBE-FD52C6F1D0EB}">
  <ds:schemaRefs>
    <ds:schemaRef ds:uri="83d9adcf-657a-4c56-b3d5-eea3c57538ad"/>
    <ds:schemaRef ds:uri="ef068889-321a-4617-8700-ef18a95056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EEBD27-449E-453B-A9FF-710BF4581FDE}">
  <ds:schemaRefs>
    <ds:schemaRef ds:uri="http://purl.org/dc/elements/1.1/"/>
    <ds:schemaRef ds:uri="http://purl.org/dc/dcmitype/"/>
    <ds:schemaRef ds:uri="http://purl.org/dc/terms/"/>
    <ds:schemaRef ds:uri="http://www.w3.org/XML/1998/namespace"/>
    <ds:schemaRef ds:uri="http://schemas.microsoft.com/office/2006/documentManagement/types"/>
    <ds:schemaRef ds:uri="83d9adcf-657a-4c56-b3d5-eea3c57538ad"/>
    <ds:schemaRef ds:uri="http://schemas.microsoft.com/office/infopath/2007/PartnerControls"/>
    <ds:schemaRef ds:uri="http://schemas.openxmlformats.org/package/2006/metadata/core-properties"/>
    <ds:schemaRef ds:uri="ef068889-321a-4617-8700-ef18a95056ea"/>
    <ds:schemaRef ds:uri="http://schemas.microsoft.com/office/2006/metadata/properties"/>
  </ds:schemaRefs>
</ds:datastoreItem>
</file>

<file path=customXml/itemProps3.xml><?xml version="1.0" encoding="utf-8"?>
<ds:datastoreItem xmlns:ds="http://schemas.openxmlformats.org/officeDocument/2006/customXml" ds:itemID="{9AFA72D5-B6E6-4119-8308-0D920074AD79}">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
  <TotalTime>0</TotalTime>
  <Words>905</Words>
  <Application>Microsoft Office PowerPoint</Application>
  <PresentationFormat>Widescreen</PresentationFormat>
  <Paragraphs>321</Paragraphs>
  <Slides>14</Slides>
  <Notes>10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Arial</vt:lpstr>
      <vt:lpstr>Calibri</vt:lpstr>
      <vt:lpstr>Calibri (Headings)</vt:lpstr>
      <vt:lpstr>Calibri Light</vt:lpstr>
      <vt:lpstr>Open Sans</vt:lpstr>
      <vt:lpstr>Open Sans Light</vt:lpstr>
      <vt:lpstr>Verdana</vt:lpstr>
      <vt:lpstr>Wingdings 2</vt:lpstr>
      <vt:lpstr>Deloitte Brand Theme</vt:lpstr>
      <vt:lpstr>1_Deloitte Brand Theme</vt:lpstr>
      <vt:lpstr>think-cell Slide</vt:lpstr>
      <vt:lpstr>Company Analysis</vt:lpstr>
      <vt:lpstr>Company Profile </vt:lpstr>
      <vt:lpstr>Company in News</vt:lpstr>
      <vt:lpstr> Strategic Positioning &amp; Key Challenges </vt:lpstr>
      <vt:lpstr>Key Stakeholders</vt:lpstr>
      <vt:lpstr>Opportunities for Deloitte</vt:lpstr>
      <vt:lpstr>Opportunity Status</vt:lpstr>
      <vt:lpstr>PowerPoint Presentation</vt:lpstr>
      <vt:lpstr>PowerPoint Presentation</vt:lpstr>
      <vt:lpstr>Company Group History</vt:lpstr>
      <vt:lpstr>Global Presence</vt:lpstr>
      <vt:lpstr>Mission &amp; Values</vt:lpstr>
      <vt:lpstr>Brand / Product / Service Portfolio</vt:lpstr>
      <vt:lpstr>Company Financials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Timesaver Charts, tables, diagrams, icons and more</dc:title>
  <dc:creator/>
  <cp:lastModifiedBy/>
  <cp:revision>1</cp:revision>
  <dcterms:created xsi:type="dcterms:W3CDTF">2020-04-09T19:41:06Z</dcterms:created>
  <dcterms:modified xsi:type="dcterms:W3CDTF">2025-07-23T06:37:03Z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2021-02-15T16:19:10Z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3415186a-2cc8-454a-80c2-1b89340bbe69</vt:lpwstr>
  </property>
  <property fmtid="{D5CDD505-2E9C-101B-9397-08002B2CF9AE}" pid="8" name="MSIP_Label_ea60d57e-af5b-4752-ac57-3e4f28ca11dc_ContentBits">
    <vt:lpwstr>0</vt:lpwstr>
  </property>
  <property fmtid="{D5CDD505-2E9C-101B-9397-08002B2CF9AE}" pid="9" name="ContentTypeId">
    <vt:lpwstr>0x010100FF2571B80C5B694F8D62A064ED7FF868</vt:lpwstr>
  </property>
  <property fmtid="{D5CDD505-2E9C-101B-9397-08002B2CF9AE}" pid="10" name="MediaServiceImageTags">
    <vt:lpwstr/>
  </property>
</Properties>
</file>